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2" r:id="rId1"/>
  </p:sldMasterIdLst>
  <p:notesMasterIdLst>
    <p:notesMasterId r:id="rId16"/>
  </p:notesMasterIdLst>
  <p:sldIdLst>
    <p:sldId id="313" r:id="rId2"/>
    <p:sldId id="289" r:id="rId3"/>
    <p:sldId id="314" r:id="rId4"/>
    <p:sldId id="315" r:id="rId5"/>
    <p:sldId id="316" r:id="rId6"/>
    <p:sldId id="290" r:id="rId7"/>
    <p:sldId id="317" r:id="rId8"/>
    <p:sldId id="318" r:id="rId9"/>
    <p:sldId id="321" r:id="rId10"/>
    <p:sldId id="319" r:id="rId11"/>
    <p:sldId id="258" r:id="rId12"/>
    <p:sldId id="302" r:id="rId13"/>
    <p:sldId id="320" r:id="rId14"/>
    <p:sldId id="309" r:id="rId15"/>
  </p:sldIdLst>
  <p:sldSz cx="9144000" cy="6858000" type="screen4x3"/>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8A6EC2-95A0-45ED-A31B-55F7CDF76AD8}" v="4" dt="2021-03-02T16:53:59.5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74"/>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2B8A6EC2-95A0-45ED-A31B-55F7CDF76AD8}"/>
    <pc:docChg chg="undo custSel delSld modSld">
      <pc:chgData name="Paul Bennett" userId="33a34068dc46463b" providerId="LiveId" clId="{2B8A6EC2-95A0-45ED-A31B-55F7CDF76AD8}" dt="2021-03-02T16:54:28.568" v="9" actId="20577"/>
      <pc:docMkLst>
        <pc:docMk/>
      </pc:docMkLst>
      <pc:sldChg chg="modSp mod">
        <pc:chgData name="Paul Bennett" userId="33a34068dc46463b" providerId="LiveId" clId="{2B8A6EC2-95A0-45ED-A31B-55F7CDF76AD8}" dt="2021-03-02T16:54:28.568" v="9" actId="20577"/>
        <pc:sldMkLst>
          <pc:docMk/>
          <pc:sldMk cId="1573871459" sldId="258"/>
        </pc:sldMkLst>
        <pc:spChg chg="mod">
          <ac:chgData name="Paul Bennett" userId="33a34068dc46463b" providerId="LiveId" clId="{2B8A6EC2-95A0-45ED-A31B-55F7CDF76AD8}" dt="2021-03-02T16:54:28.568" v="9" actId="20577"/>
          <ac:spMkLst>
            <pc:docMk/>
            <pc:sldMk cId="1573871459" sldId="258"/>
            <ac:spMk id="10" creationId="{091EEF13-D8EB-453F-811B-15ED54EBB20E}"/>
          </ac:spMkLst>
        </pc:spChg>
      </pc:sldChg>
      <pc:sldChg chg="addSp delSp modSp del mod modClrScheme chgLayout">
        <pc:chgData name="Paul Bennett" userId="33a34068dc46463b" providerId="LiveId" clId="{2B8A6EC2-95A0-45ED-A31B-55F7CDF76AD8}" dt="2021-03-02T16:53:50.297" v="6" actId="2696"/>
        <pc:sldMkLst>
          <pc:docMk/>
          <pc:sldMk cId="3363272898" sldId="322"/>
        </pc:sldMkLst>
        <pc:spChg chg="mod">
          <ac:chgData name="Paul Bennett" userId="33a34068dc46463b" providerId="LiveId" clId="{2B8A6EC2-95A0-45ED-A31B-55F7CDF76AD8}" dt="2021-03-02T16:44:11.096" v="4" actId="1076"/>
          <ac:spMkLst>
            <pc:docMk/>
            <pc:sldMk cId="3363272898" sldId="322"/>
            <ac:spMk id="3" creationId="{7EAA90E9-9BA7-44D8-B690-6F8EEC9B237C}"/>
          </ac:spMkLst>
        </pc:spChg>
        <pc:spChg chg="mod">
          <ac:chgData name="Paul Bennett" userId="33a34068dc46463b" providerId="LiveId" clId="{2B8A6EC2-95A0-45ED-A31B-55F7CDF76AD8}" dt="2021-03-02T16:44:11.096" v="4" actId="1076"/>
          <ac:spMkLst>
            <pc:docMk/>
            <pc:sldMk cId="3363272898" sldId="322"/>
            <ac:spMk id="4" creationId="{611BEA6C-A939-4239-A8D4-9C8F48DDA411}"/>
          </ac:spMkLst>
        </pc:spChg>
        <pc:spChg chg="mod">
          <ac:chgData name="Paul Bennett" userId="33a34068dc46463b" providerId="LiveId" clId="{2B8A6EC2-95A0-45ED-A31B-55F7CDF76AD8}" dt="2021-03-02T16:44:11.096" v="4" actId="1076"/>
          <ac:spMkLst>
            <pc:docMk/>
            <pc:sldMk cId="3363272898" sldId="322"/>
            <ac:spMk id="5" creationId="{826066DE-8F8B-4C82-A1C3-BAB94AB59B4E}"/>
          </ac:spMkLst>
        </pc:spChg>
        <pc:spChg chg="mod">
          <ac:chgData name="Paul Bennett" userId="33a34068dc46463b" providerId="LiveId" clId="{2B8A6EC2-95A0-45ED-A31B-55F7CDF76AD8}" dt="2021-03-02T16:44:11.096" v="4" actId="1076"/>
          <ac:spMkLst>
            <pc:docMk/>
            <pc:sldMk cId="3363272898" sldId="322"/>
            <ac:spMk id="6" creationId="{DD5BD102-0D38-4025-B78E-750A7581E8FE}"/>
          </ac:spMkLst>
        </pc:spChg>
        <pc:spChg chg="mod">
          <ac:chgData name="Paul Bennett" userId="33a34068dc46463b" providerId="LiveId" clId="{2B8A6EC2-95A0-45ED-A31B-55F7CDF76AD8}" dt="2021-03-02T16:44:11.096" v="4" actId="1076"/>
          <ac:spMkLst>
            <pc:docMk/>
            <pc:sldMk cId="3363272898" sldId="322"/>
            <ac:spMk id="7" creationId="{5CCB532E-30FB-4441-A1F9-CDCACE233C81}"/>
          </ac:spMkLst>
        </pc:spChg>
        <pc:spChg chg="add del mod ord">
          <ac:chgData name="Paul Bennett" userId="33a34068dc46463b" providerId="LiveId" clId="{2B8A6EC2-95A0-45ED-A31B-55F7CDF76AD8}" dt="2021-03-02T16:42:35.369" v="1" actId="700"/>
          <ac:spMkLst>
            <pc:docMk/>
            <pc:sldMk cId="3363272898" sldId="322"/>
            <ac:spMk id="8" creationId="{ECE307CA-9FFE-40CC-B298-E2E3C9870949}"/>
          </ac:spMkLst>
        </pc:spChg>
        <pc:spChg chg="mod">
          <ac:chgData name="Paul Bennett" userId="33a34068dc46463b" providerId="LiveId" clId="{2B8A6EC2-95A0-45ED-A31B-55F7CDF76AD8}" dt="2021-03-02T16:44:11.096" v="4" actId="1076"/>
          <ac:spMkLst>
            <pc:docMk/>
            <pc:sldMk cId="3363272898" sldId="322"/>
            <ac:spMk id="9" creationId="{3C32FC8A-01CF-467B-B562-3791EE24F6B0}"/>
          </ac:spMkLst>
        </pc:spChg>
        <pc:spChg chg="mod">
          <ac:chgData name="Paul Bennett" userId="33a34068dc46463b" providerId="LiveId" clId="{2B8A6EC2-95A0-45ED-A31B-55F7CDF76AD8}" dt="2021-03-02T16:44:11.096" v="4" actId="1076"/>
          <ac:spMkLst>
            <pc:docMk/>
            <pc:sldMk cId="3363272898" sldId="322"/>
            <ac:spMk id="10" creationId="{41CEB15B-C333-4FA5-8C19-83B272B30336}"/>
          </ac:spMkLst>
        </pc:spChg>
        <pc:spChg chg="mod">
          <ac:chgData name="Paul Bennett" userId="33a34068dc46463b" providerId="LiveId" clId="{2B8A6EC2-95A0-45ED-A31B-55F7CDF76AD8}" dt="2021-03-02T16:44:11.096" v="4" actId="1076"/>
          <ac:spMkLst>
            <pc:docMk/>
            <pc:sldMk cId="3363272898" sldId="322"/>
            <ac:spMk id="11" creationId="{A11A21EC-44B5-48D2-AC04-3467EE093217}"/>
          </ac:spMkLst>
        </pc:spChg>
        <pc:spChg chg="mod">
          <ac:chgData name="Paul Bennett" userId="33a34068dc46463b" providerId="LiveId" clId="{2B8A6EC2-95A0-45ED-A31B-55F7CDF76AD8}" dt="2021-03-02T16:44:11.096" v="4" actId="1076"/>
          <ac:spMkLst>
            <pc:docMk/>
            <pc:sldMk cId="3363272898" sldId="322"/>
            <ac:spMk id="12" creationId="{2FF5C8FC-5898-4730-8500-7F220FEAFFB9}"/>
          </ac:spMkLst>
        </pc:spChg>
        <pc:spChg chg="mod">
          <ac:chgData name="Paul Bennett" userId="33a34068dc46463b" providerId="LiveId" clId="{2B8A6EC2-95A0-45ED-A31B-55F7CDF76AD8}" dt="2021-03-02T16:44:11.096" v="4" actId="1076"/>
          <ac:spMkLst>
            <pc:docMk/>
            <pc:sldMk cId="3363272898" sldId="322"/>
            <ac:spMk id="13" creationId="{35064DE6-79B6-432A-B34D-014738BED2AD}"/>
          </ac:spMkLst>
        </pc:spChg>
        <pc:spChg chg="mod">
          <ac:chgData name="Paul Bennett" userId="33a34068dc46463b" providerId="LiveId" clId="{2B8A6EC2-95A0-45ED-A31B-55F7CDF76AD8}" dt="2021-03-02T16:44:11.096" v="4" actId="1076"/>
          <ac:spMkLst>
            <pc:docMk/>
            <pc:sldMk cId="3363272898" sldId="322"/>
            <ac:spMk id="14" creationId="{38C1E5B6-7DC2-45CB-9FB5-3707B64E9938}"/>
          </ac:spMkLst>
        </pc:spChg>
        <pc:spChg chg="mod">
          <ac:chgData name="Paul Bennett" userId="33a34068dc46463b" providerId="LiveId" clId="{2B8A6EC2-95A0-45ED-A31B-55F7CDF76AD8}" dt="2021-03-02T16:44:11.096" v="4" actId="1076"/>
          <ac:spMkLst>
            <pc:docMk/>
            <pc:sldMk cId="3363272898" sldId="322"/>
            <ac:spMk id="15" creationId="{7A5DDA0F-931F-445D-8604-98CC9E143248}"/>
          </ac:spMkLst>
        </pc:spChg>
        <pc:spChg chg="mod">
          <ac:chgData name="Paul Bennett" userId="33a34068dc46463b" providerId="LiveId" clId="{2B8A6EC2-95A0-45ED-A31B-55F7CDF76AD8}" dt="2021-03-02T16:44:11.096" v="4" actId="1076"/>
          <ac:spMkLst>
            <pc:docMk/>
            <pc:sldMk cId="3363272898" sldId="322"/>
            <ac:spMk id="16" creationId="{7BBD53AB-F6CF-429F-BB91-FABB74F76FFE}"/>
          </ac:spMkLst>
        </pc:spChg>
        <pc:spChg chg="mod">
          <ac:chgData name="Paul Bennett" userId="33a34068dc46463b" providerId="LiveId" clId="{2B8A6EC2-95A0-45ED-A31B-55F7CDF76AD8}" dt="2021-03-02T16:44:11.096" v="4" actId="1076"/>
          <ac:spMkLst>
            <pc:docMk/>
            <pc:sldMk cId="3363272898" sldId="322"/>
            <ac:spMk id="17" creationId="{73B4DDBF-236B-4D13-8177-9EDCD0B204AB}"/>
          </ac:spMkLst>
        </pc:spChg>
        <pc:spChg chg="mod">
          <ac:chgData name="Paul Bennett" userId="33a34068dc46463b" providerId="LiveId" clId="{2B8A6EC2-95A0-45ED-A31B-55F7CDF76AD8}" dt="2021-03-02T16:44:11.096" v="4" actId="1076"/>
          <ac:spMkLst>
            <pc:docMk/>
            <pc:sldMk cId="3363272898" sldId="322"/>
            <ac:spMk id="18" creationId="{35608590-FBA6-480B-8647-2FDC47BE7537}"/>
          </ac:spMkLst>
        </pc:spChg>
        <pc:spChg chg="mod">
          <ac:chgData name="Paul Bennett" userId="33a34068dc46463b" providerId="LiveId" clId="{2B8A6EC2-95A0-45ED-A31B-55F7CDF76AD8}" dt="2021-03-02T16:44:11.096" v="4" actId="1076"/>
          <ac:spMkLst>
            <pc:docMk/>
            <pc:sldMk cId="3363272898" sldId="322"/>
            <ac:spMk id="19" creationId="{8130E9CF-6841-41F5-ACBB-39DABC46CB34}"/>
          </ac:spMkLst>
        </pc:spChg>
        <pc:spChg chg="mod">
          <ac:chgData name="Paul Bennett" userId="33a34068dc46463b" providerId="LiveId" clId="{2B8A6EC2-95A0-45ED-A31B-55F7CDF76AD8}" dt="2021-03-02T16:44:11.096" v="4" actId="1076"/>
          <ac:spMkLst>
            <pc:docMk/>
            <pc:sldMk cId="3363272898" sldId="322"/>
            <ac:spMk id="20" creationId="{45692BD5-9482-4CA2-84C7-8A1EAA7CF13D}"/>
          </ac:spMkLst>
        </pc:spChg>
        <pc:spChg chg="mod">
          <ac:chgData name="Paul Bennett" userId="33a34068dc46463b" providerId="LiveId" clId="{2B8A6EC2-95A0-45ED-A31B-55F7CDF76AD8}" dt="2021-03-02T16:44:11.096" v="4" actId="1076"/>
          <ac:spMkLst>
            <pc:docMk/>
            <pc:sldMk cId="3363272898" sldId="322"/>
            <ac:spMk id="21" creationId="{FD778962-8649-49E9-BD84-0609C80567ED}"/>
          </ac:spMkLst>
        </pc:spChg>
        <pc:spChg chg="mod">
          <ac:chgData name="Paul Bennett" userId="33a34068dc46463b" providerId="LiveId" clId="{2B8A6EC2-95A0-45ED-A31B-55F7CDF76AD8}" dt="2021-03-02T16:44:11.096" v="4" actId="1076"/>
          <ac:spMkLst>
            <pc:docMk/>
            <pc:sldMk cId="3363272898" sldId="322"/>
            <ac:spMk id="22" creationId="{B3EA6E39-126C-4F57-AF6E-9CAFA050FA39}"/>
          </ac:spMkLst>
        </pc:spChg>
        <pc:spChg chg="mod">
          <ac:chgData name="Paul Bennett" userId="33a34068dc46463b" providerId="LiveId" clId="{2B8A6EC2-95A0-45ED-A31B-55F7CDF76AD8}" dt="2021-03-02T16:44:11.096" v="4" actId="1076"/>
          <ac:spMkLst>
            <pc:docMk/>
            <pc:sldMk cId="3363272898" sldId="322"/>
            <ac:spMk id="23" creationId="{D9A76449-1BEE-4EA1-A174-0C9BD1A8D160}"/>
          </ac:spMkLst>
        </pc:spChg>
        <pc:spChg chg="mod">
          <ac:chgData name="Paul Bennett" userId="33a34068dc46463b" providerId="LiveId" clId="{2B8A6EC2-95A0-45ED-A31B-55F7CDF76AD8}" dt="2021-03-02T16:44:11.096" v="4" actId="1076"/>
          <ac:spMkLst>
            <pc:docMk/>
            <pc:sldMk cId="3363272898" sldId="322"/>
            <ac:spMk id="24" creationId="{6DD62116-0B4E-4B33-8190-E0BD430EA8F7}"/>
          </ac:spMkLst>
        </pc:spChg>
        <pc:spChg chg="mod">
          <ac:chgData name="Paul Bennett" userId="33a34068dc46463b" providerId="LiveId" clId="{2B8A6EC2-95A0-45ED-A31B-55F7CDF76AD8}" dt="2021-03-02T16:44:11.096" v="4" actId="1076"/>
          <ac:spMkLst>
            <pc:docMk/>
            <pc:sldMk cId="3363272898" sldId="322"/>
            <ac:spMk id="25" creationId="{35EC0715-EB2C-4F90-8D66-F5955ADBB535}"/>
          </ac:spMkLst>
        </pc:spChg>
        <pc:spChg chg="mod">
          <ac:chgData name="Paul Bennett" userId="33a34068dc46463b" providerId="LiveId" clId="{2B8A6EC2-95A0-45ED-A31B-55F7CDF76AD8}" dt="2021-03-02T16:45:23.462" v="5" actId="21"/>
          <ac:spMkLst>
            <pc:docMk/>
            <pc:sldMk cId="3363272898" sldId="322"/>
            <ac:spMk id="26" creationId="{DFFD108A-C3D5-4150-8D51-485E4CDD377A}"/>
          </ac:spMkLst>
        </pc:spChg>
        <pc:spChg chg="mod">
          <ac:chgData name="Paul Bennett" userId="33a34068dc46463b" providerId="LiveId" clId="{2B8A6EC2-95A0-45ED-A31B-55F7CDF76AD8}" dt="2021-03-02T16:44:11.096" v="4" actId="1076"/>
          <ac:spMkLst>
            <pc:docMk/>
            <pc:sldMk cId="3363272898" sldId="322"/>
            <ac:spMk id="27" creationId="{A2A444F7-613D-4CB3-8018-20C53C9EC6C1}"/>
          </ac:spMkLst>
        </pc:spChg>
        <pc:spChg chg="mod">
          <ac:chgData name="Paul Bennett" userId="33a34068dc46463b" providerId="LiveId" clId="{2B8A6EC2-95A0-45ED-A31B-55F7CDF76AD8}" dt="2021-03-02T16:44:11.096" v="4" actId="1076"/>
          <ac:spMkLst>
            <pc:docMk/>
            <pc:sldMk cId="3363272898" sldId="322"/>
            <ac:spMk id="28" creationId="{B87F7896-1EA8-40CB-B032-518411E90230}"/>
          </ac:spMkLst>
        </pc:spChg>
        <pc:spChg chg="mod">
          <ac:chgData name="Paul Bennett" userId="33a34068dc46463b" providerId="LiveId" clId="{2B8A6EC2-95A0-45ED-A31B-55F7CDF76AD8}" dt="2021-03-02T16:44:11.096" v="4" actId="1076"/>
          <ac:spMkLst>
            <pc:docMk/>
            <pc:sldMk cId="3363272898" sldId="322"/>
            <ac:spMk id="29" creationId="{343799C4-B2A2-4359-BEB4-36A0F082AE8B}"/>
          </ac:spMkLst>
        </pc:spChg>
        <pc:spChg chg="mod">
          <ac:chgData name="Paul Bennett" userId="33a34068dc46463b" providerId="LiveId" clId="{2B8A6EC2-95A0-45ED-A31B-55F7CDF76AD8}" dt="2021-03-02T16:44:11.096" v="4" actId="1076"/>
          <ac:spMkLst>
            <pc:docMk/>
            <pc:sldMk cId="3363272898" sldId="322"/>
            <ac:spMk id="30" creationId="{7A1F0E1A-E6E3-453C-8786-A132E7BA5C4E}"/>
          </ac:spMkLst>
        </pc:spChg>
        <pc:spChg chg="mod">
          <ac:chgData name="Paul Bennett" userId="33a34068dc46463b" providerId="LiveId" clId="{2B8A6EC2-95A0-45ED-A31B-55F7CDF76AD8}" dt="2021-03-02T16:44:11.096" v="4" actId="1076"/>
          <ac:spMkLst>
            <pc:docMk/>
            <pc:sldMk cId="3363272898" sldId="322"/>
            <ac:spMk id="31" creationId="{43B226B5-973F-42A7-A08A-D849F1D7E6BA}"/>
          </ac:spMkLst>
        </pc:spChg>
        <pc:spChg chg="mod">
          <ac:chgData name="Paul Bennett" userId="33a34068dc46463b" providerId="LiveId" clId="{2B8A6EC2-95A0-45ED-A31B-55F7CDF76AD8}" dt="2021-03-02T16:44:11.096" v="4" actId="1076"/>
          <ac:spMkLst>
            <pc:docMk/>
            <pc:sldMk cId="3363272898" sldId="322"/>
            <ac:spMk id="32" creationId="{62A7D21C-DD9C-4708-8F37-D3779ECCC9EA}"/>
          </ac:spMkLst>
        </pc:spChg>
        <pc:spChg chg="mod">
          <ac:chgData name="Paul Bennett" userId="33a34068dc46463b" providerId="LiveId" clId="{2B8A6EC2-95A0-45ED-A31B-55F7CDF76AD8}" dt="2021-03-02T16:44:11.096" v="4" actId="1076"/>
          <ac:spMkLst>
            <pc:docMk/>
            <pc:sldMk cId="3363272898" sldId="322"/>
            <ac:spMk id="33" creationId="{5DB0E435-FD20-4C66-876A-398285F898BF}"/>
          </ac:spMkLst>
        </pc:spChg>
        <pc:spChg chg="mod">
          <ac:chgData name="Paul Bennett" userId="33a34068dc46463b" providerId="LiveId" clId="{2B8A6EC2-95A0-45ED-A31B-55F7CDF76AD8}" dt="2021-03-02T16:44:11.096" v="4" actId="1076"/>
          <ac:spMkLst>
            <pc:docMk/>
            <pc:sldMk cId="3363272898" sldId="322"/>
            <ac:spMk id="34" creationId="{03266752-FB61-4705-813B-540EB7F2C41A}"/>
          </ac:spMkLst>
        </pc:spChg>
        <pc:spChg chg="mod">
          <ac:chgData name="Paul Bennett" userId="33a34068dc46463b" providerId="LiveId" clId="{2B8A6EC2-95A0-45ED-A31B-55F7CDF76AD8}" dt="2021-03-02T16:44:11.096" v="4" actId="1076"/>
          <ac:spMkLst>
            <pc:docMk/>
            <pc:sldMk cId="3363272898" sldId="322"/>
            <ac:spMk id="35" creationId="{3379B509-E331-49C1-9611-007132490FAA}"/>
          </ac:spMkLst>
        </pc:spChg>
        <pc:spChg chg="mod">
          <ac:chgData name="Paul Bennett" userId="33a34068dc46463b" providerId="LiveId" clId="{2B8A6EC2-95A0-45ED-A31B-55F7CDF76AD8}" dt="2021-03-02T16:44:11.096" v="4" actId="1076"/>
          <ac:spMkLst>
            <pc:docMk/>
            <pc:sldMk cId="3363272898" sldId="322"/>
            <ac:spMk id="36" creationId="{FD578FBD-0E56-4CE2-9616-7763EE23C016}"/>
          </ac:spMkLst>
        </pc:spChg>
        <pc:spChg chg="mod">
          <ac:chgData name="Paul Bennett" userId="33a34068dc46463b" providerId="LiveId" clId="{2B8A6EC2-95A0-45ED-A31B-55F7CDF76AD8}" dt="2021-03-02T16:44:11.096" v="4" actId="1076"/>
          <ac:spMkLst>
            <pc:docMk/>
            <pc:sldMk cId="3363272898" sldId="322"/>
            <ac:spMk id="37" creationId="{EA0E69A4-D55A-4F9D-8F3B-C181E73E1864}"/>
          </ac:spMkLst>
        </pc:spChg>
        <pc:spChg chg="mod">
          <ac:chgData name="Paul Bennett" userId="33a34068dc46463b" providerId="LiveId" clId="{2B8A6EC2-95A0-45ED-A31B-55F7CDF76AD8}" dt="2021-03-02T16:44:11.096" v="4" actId="1076"/>
          <ac:spMkLst>
            <pc:docMk/>
            <pc:sldMk cId="3363272898" sldId="322"/>
            <ac:spMk id="38" creationId="{FBC55CA2-129D-4796-BD4E-DFFB6C0139A2}"/>
          </ac:spMkLst>
        </pc:spChg>
        <pc:spChg chg="mod">
          <ac:chgData name="Paul Bennett" userId="33a34068dc46463b" providerId="LiveId" clId="{2B8A6EC2-95A0-45ED-A31B-55F7CDF76AD8}" dt="2021-03-02T16:44:11.096" v="4" actId="1076"/>
          <ac:spMkLst>
            <pc:docMk/>
            <pc:sldMk cId="3363272898" sldId="322"/>
            <ac:spMk id="39" creationId="{F6449162-C825-434B-B101-6B29D4FAE808}"/>
          </ac:spMkLst>
        </pc:spChg>
        <pc:spChg chg="mod">
          <ac:chgData name="Paul Bennett" userId="33a34068dc46463b" providerId="LiveId" clId="{2B8A6EC2-95A0-45ED-A31B-55F7CDF76AD8}" dt="2021-03-02T16:44:11.096" v="4" actId="1076"/>
          <ac:spMkLst>
            <pc:docMk/>
            <pc:sldMk cId="3363272898" sldId="322"/>
            <ac:spMk id="40" creationId="{05AA0E7A-59AD-49E6-AA69-BE7468B79870}"/>
          </ac:spMkLst>
        </pc:spChg>
        <pc:spChg chg="mod">
          <ac:chgData name="Paul Bennett" userId="33a34068dc46463b" providerId="LiveId" clId="{2B8A6EC2-95A0-45ED-A31B-55F7CDF76AD8}" dt="2021-03-02T16:44:11.096" v="4" actId="1076"/>
          <ac:spMkLst>
            <pc:docMk/>
            <pc:sldMk cId="3363272898" sldId="322"/>
            <ac:spMk id="41" creationId="{FAA75A12-56D3-4B81-A01E-1972E0166718}"/>
          </ac:spMkLst>
        </pc:spChg>
        <pc:spChg chg="mod">
          <ac:chgData name="Paul Bennett" userId="33a34068dc46463b" providerId="LiveId" clId="{2B8A6EC2-95A0-45ED-A31B-55F7CDF76AD8}" dt="2021-03-02T16:44:11.096" v="4" actId="1076"/>
          <ac:spMkLst>
            <pc:docMk/>
            <pc:sldMk cId="3363272898" sldId="322"/>
            <ac:spMk id="42" creationId="{162B048B-2F71-495E-A010-3250D5E313C7}"/>
          </ac:spMkLst>
        </pc:spChg>
        <pc:spChg chg="mod">
          <ac:chgData name="Paul Bennett" userId="33a34068dc46463b" providerId="LiveId" clId="{2B8A6EC2-95A0-45ED-A31B-55F7CDF76AD8}" dt="2021-03-02T16:44:11.096" v="4" actId="1076"/>
          <ac:spMkLst>
            <pc:docMk/>
            <pc:sldMk cId="3363272898" sldId="322"/>
            <ac:spMk id="43" creationId="{FFC10CED-9CC0-49D2-8B53-B108DF4065AA}"/>
          </ac:spMkLst>
        </pc:spChg>
        <pc:spChg chg="mod">
          <ac:chgData name="Paul Bennett" userId="33a34068dc46463b" providerId="LiveId" clId="{2B8A6EC2-95A0-45ED-A31B-55F7CDF76AD8}" dt="2021-03-02T16:44:11.096" v="4" actId="1076"/>
          <ac:spMkLst>
            <pc:docMk/>
            <pc:sldMk cId="3363272898" sldId="322"/>
            <ac:spMk id="44" creationId="{B8413119-2A52-40CA-ABE6-A34D43ED1D30}"/>
          </ac:spMkLst>
        </pc:spChg>
        <pc:spChg chg="mod">
          <ac:chgData name="Paul Bennett" userId="33a34068dc46463b" providerId="LiveId" clId="{2B8A6EC2-95A0-45ED-A31B-55F7CDF76AD8}" dt="2021-03-02T16:44:11.096" v="4" actId="1076"/>
          <ac:spMkLst>
            <pc:docMk/>
            <pc:sldMk cId="3363272898" sldId="322"/>
            <ac:spMk id="45" creationId="{5DE40A9C-A5D7-4F36-8840-86E70B47DCDF}"/>
          </ac:spMkLst>
        </pc:spChg>
        <pc:spChg chg="mod">
          <ac:chgData name="Paul Bennett" userId="33a34068dc46463b" providerId="LiveId" clId="{2B8A6EC2-95A0-45ED-A31B-55F7CDF76AD8}" dt="2021-03-02T16:44:11.096" v="4" actId="1076"/>
          <ac:spMkLst>
            <pc:docMk/>
            <pc:sldMk cId="3363272898" sldId="322"/>
            <ac:spMk id="46" creationId="{352C59A4-82D9-4701-B49C-6B516863F964}"/>
          </ac:spMkLst>
        </pc:spChg>
        <pc:spChg chg="mod">
          <ac:chgData name="Paul Bennett" userId="33a34068dc46463b" providerId="LiveId" clId="{2B8A6EC2-95A0-45ED-A31B-55F7CDF76AD8}" dt="2021-03-02T16:44:11.096" v="4" actId="1076"/>
          <ac:spMkLst>
            <pc:docMk/>
            <pc:sldMk cId="3363272898" sldId="322"/>
            <ac:spMk id="47" creationId="{909DC517-1EF9-4C4D-92DF-3A33D844142F}"/>
          </ac:spMkLst>
        </pc:spChg>
        <pc:spChg chg="mod">
          <ac:chgData name="Paul Bennett" userId="33a34068dc46463b" providerId="LiveId" clId="{2B8A6EC2-95A0-45ED-A31B-55F7CDF76AD8}" dt="2021-03-02T16:44:11.096" v="4" actId="1076"/>
          <ac:spMkLst>
            <pc:docMk/>
            <pc:sldMk cId="3363272898" sldId="322"/>
            <ac:spMk id="48" creationId="{2B4F0A7A-A32B-4062-8386-A00FECAADDC1}"/>
          </ac:spMkLst>
        </pc:spChg>
        <pc:spChg chg="mod">
          <ac:chgData name="Paul Bennett" userId="33a34068dc46463b" providerId="LiveId" clId="{2B8A6EC2-95A0-45ED-A31B-55F7CDF76AD8}" dt="2021-03-02T16:44:11.096" v="4" actId="1076"/>
          <ac:spMkLst>
            <pc:docMk/>
            <pc:sldMk cId="3363272898" sldId="322"/>
            <ac:spMk id="49" creationId="{255778F2-F459-4104-A325-AEBF54563FE6}"/>
          </ac:spMkLst>
        </pc:spChg>
        <pc:spChg chg="mod">
          <ac:chgData name="Paul Bennett" userId="33a34068dc46463b" providerId="LiveId" clId="{2B8A6EC2-95A0-45ED-A31B-55F7CDF76AD8}" dt="2021-03-02T16:44:11.096" v="4" actId="1076"/>
          <ac:spMkLst>
            <pc:docMk/>
            <pc:sldMk cId="3363272898" sldId="322"/>
            <ac:spMk id="50" creationId="{2584DBCF-CEE1-419F-ABD2-A0C1318500AA}"/>
          </ac:spMkLst>
        </pc:spChg>
        <pc:spChg chg="mod">
          <ac:chgData name="Paul Bennett" userId="33a34068dc46463b" providerId="LiveId" clId="{2B8A6EC2-95A0-45ED-A31B-55F7CDF76AD8}" dt="2021-03-02T16:44:11.096" v="4" actId="1076"/>
          <ac:spMkLst>
            <pc:docMk/>
            <pc:sldMk cId="3363272898" sldId="322"/>
            <ac:spMk id="51" creationId="{68DB03D3-7669-41A5-AA52-E5A0F298AD8A}"/>
          </ac:spMkLst>
        </pc:spChg>
        <pc:spChg chg="mod">
          <ac:chgData name="Paul Bennett" userId="33a34068dc46463b" providerId="LiveId" clId="{2B8A6EC2-95A0-45ED-A31B-55F7CDF76AD8}" dt="2021-03-02T16:44:11.096" v="4" actId="1076"/>
          <ac:spMkLst>
            <pc:docMk/>
            <pc:sldMk cId="3363272898" sldId="322"/>
            <ac:spMk id="52" creationId="{FD438E8E-75D8-4DB3-B999-9EAA7E14E1E4}"/>
          </ac:spMkLst>
        </pc:spChg>
        <pc:spChg chg="mod">
          <ac:chgData name="Paul Bennett" userId="33a34068dc46463b" providerId="LiveId" clId="{2B8A6EC2-95A0-45ED-A31B-55F7CDF76AD8}" dt="2021-03-02T16:44:11.096" v="4" actId="1076"/>
          <ac:spMkLst>
            <pc:docMk/>
            <pc:sldMk cId="3363272898" sldId="322"/>
            <ac:spMk id="53" creationId="{E86EFE53-DE89-4C2D-AB2E-947901BFB884}"/>
          </ac:spMkLst>
        </pc:spChg>
        <pc:spChg chg="mod">
          <ac:chgData name="Paul Bennett" userId="33a34068dc46463b" providerId="LiveId" clId="{2B8A6EC2-95A0-45ED-A31B-55F7CDF76AD8}" dt="2021-03-02T16:44:11.096" v="4" actId="1076"/>
          <ac:spMkLst>
            <pc:docMk/>
            <pc:sldMk cId="3363272898" sldId="322"/>
            <ac:spMk id="54" creationId="{9285AA4F-4A2C-425E-BD9B-970D6C7E5587}"/>
          </ac:spMkLst>
        </pc:spChg>
        <pc:spChg chg="mod">
          <ac:chgData name="Paul Bennett" userId="33a34068dc46463b" providerId="LiveId" clId="{2B8A6EC2-95A0-45ED-A31B-55F7CDF76AD8}" dt="2021-03-02T16:44:11.096" v="4" actId="1076"/>
          <ac:spMkLst>
            <pc:docMk/>
            <pc:sldMk cId="3363272898" sldId="322"/>
            <ac:spMk id="55" creationId="{7D660873-9448-4107-8CDE-3F10A59231E9}"/>
          </ac:spMkLst>
        </pc:spChg>
        <pc:spChg chg="mod">
          <ac:chgData name="Paul Bennett" userId="33a34068dc46463b" providerId="LiveId" clId="{2B8A6EC2-95A0-45ED-A31B-55F7CDF76AD8}" dt="2021-03-02T16:44:11.096" v="4" actId="1076"/>
          <ac:spMkLst>
            <pc:docMk/>
            <pc:sldMk cId="3363272898" sldId="322"/>
            <ac:spMk id="56" creationId="{6AEA8159-AB7B-4325-94D7-E85B16BB63E3}"/>
          </ac:spMkLst>
        </pc:spChg>
        <pc:spChg chg="mod">
          <ac:chgData name="Paul Bennett" userId="33a34068dc46463b" providerId="LiveId" clId="{2B8A6EC2-95A0-45ED-A31B-55F7CDF76AD8}" dt="2021-03-02T16:44:11.096" v="4" actId="1076"/>
          <ac:spMkLst>
            <pc:docMk/>
            <pc:sldMk cId="3363272898" sldId="322"/>
            <ac:spMk id="57" creationId="{CC0573D6-BE3C-49EE-BFD7-CFC5E3245F21}"/>
          </ac:spMkLst>
        </pc:spChg>
        <pc:spChg chg="mod">
          <ac:chgData name="Paul Bennett" userId="33a34068dc46463b" providerId="LiveId" clId="{2B8A6EC2-95A0-45ED-A31B-55F7CDF76AD8}" dt="2021-03-02T16:44:11.096" v="4" actId="1076"/>
          <ac:spMkLst>
            <pc:docMk/>
            <pc:sldMk cId="3363272898" sldId="322"/>
            <ac:spMk id="58" creationId="{947D408F-F791-4788-993D-6621B5739620}"/>
          </ac:spMkLst>
        </pc:spChg>
        <pc:spChg chg="mod">
          <ac:chgData name="Paul Bennett" userId="33a34068dc46463b" providerId="LiveId" clId="{2B8A6EC2-95A0-45ED-A31B-55F7CDF76AD8}" dt="2021-03-02T16:44:11.096" v="4" actId="1076"/>
          <ac:spMkLst>
            <pc:docMk/>
            <pc:sldMk cId="3363272898" sldId="322"/>
            <ac:spMk id="59" creationId="{12DD9D79-A305-41C5-BA75-5AE3ABB5532E}"/>
          </ac:spMkLst>
        </pc:spChg>
        <pc:spChg chg="mod">
          <ac:chgData name="Paul Bennett" userId="33a34068dc46463b" providerId="LiveId" clId="{2B8A6EC2-95A0-45ED-A31B-55F7CDF76AD8}" dt="2021-03-02T16:44:11.096" v="4" actId="1076"/>
          <ac:spMkLst>
            <pc:docMk/>
            <pc:sldMk cId="3363272898" sldId="322"/>
            <ac:spMk id="60" creationId="{46C08EAE-B837-4E79-8AEE-71EAD3DB7D65}"/>
          </ac:spMkLst>
        </pc:spChg>
        <pc:spChg chg="mod">
          <ac:chgData name="Paul Bennett" userId="33a34068dc46463b" providerId="LiveId" clId="{2B8A6EC2-95A0-45ED-A31B-55F7CDF76AD8}" dt="2021-03-02T16:44:11.096" v="4" actId="1076"/>
          <ac:spMkLst>
            <pc:docMk/>
            <pc:sldMk cId="3363272898" sldId="322"/>
            <ac:spMk id="61" creationId="{D3384B40-1CFE-4204-AC9B-44C0DF7A2D2E}"/>
          </ac:spMkLst>
        </pc:spChg>
        <pc:spChg chg="mod">
          <ac:chgData name="Paul Bennett" userId="33a34068dc46463b" providerId="LiveId" clId="{2B8A6EC2-95A0-45ED-A31B-55F7CDF76AD8}" dt="2021-03-02T16:44:11.096" v="4" actId="1076"/>
          <ac:spMkLst>
            <pc:docMk/>
            <pc:sldMk cId="3363272898" sldId="322"/>
            <ac:spMk id="62" creationId="{DDDE16F1-6E4D-426A-8356-3AB4D6AD47A9}"/>
          </ac:spMkLst>
        </pc:spChg>
        <pc:spChg chg="mod">
          <ac:chgData name="Paul Bennett" userId="33a34068dc46463b" providerId="LiveId" clId="{2B8A6EC2-95A0-45ED-A31B-55F7CDF76AD8}" dt="2021-03-02T16:44:11.096" v="4" actId="1076"/>
          <ac:spMkLst>
            <pc:docMk/>
            <pc:sldMk cId="3363272898" sldId="322"/>
            <ac:spMk id="63" creationId="{22443614-E57E-4216-8AD6-F49C824B552D}"/>
          </ac:spMkLst>
        </pc:spChg>
        <pc:spChg chg="mod">
          <ac:chgData name="Paul Bennett" userId="33a34068dc46463b" providerId="LiveId" clId="{2B8A6EC2-95A0-45ED-A31B-55F7CDF76AD8}" dt="2021-03-02T16:44:11.096" v="4" actId="1076"/>
          <ac:spMkLst>
            <pc:docMk/>
            <pc:sldMk cId="3363272898" sldId="322"/>
            <ac:spMk id="64" creationId="{A0A6358B-7B78-4A46-8046-90F4E299DB57}"/>
          </ac:spMkLst>
        </pc:spChg>
        <pc:spChg chg="mod">
          <ac:chgData name="Paul Bennett" userId="33a34068dc46463b" providerId="LiveId" clId="{2B8A6EC2-95A0-45ED-A31B-55F7CDF76AD8}" dt="2021-03-02T16:44:11.096" v="4" actId="1076"/>
          <ac:spMkLst>
            <pc:docMk/>
            <pc:sldMk cId="3363272898" sldId="322"/>
            <ac:spMk id="65" creationId="{2E8F6A46-31C9-448C-8429-F4B6324932D5}"/>
          </ac:spMkLst>
        </pc:spChg>
        <pc:spChg chg="mod">
          <ac:chgData name="Paul Bennett" userId="33a34068dc46463b" providerId="LiveId" clId="{2B8A6EC2-95A0-45ED-A31B-55F7CDF76AD8}" dt="2021-03-02T16:44:11.096" v="4" actId="1076"/>
          <ac:spMkLst>
            <pc:docMk/>
            <pc:sldMk cId="3363272898" sldId="322"/>
            <ac:spMk id="66" creationId="{2A964479-21D2-474B-A18D-3347B4699D32}"/>
          </ac:spMkLst>
        </pc:spChg>
        <pc:spChg chg="mod">
          <ac:chgData name="Paul Bennett" userId="33a34068dc46463b" providerId="LiveId" clId="{2B8A6EC2-95A0-45ED-A31B-55F7CDF76AD8}" dt="2021-03-02T16:44:11.096" v="4" actId="1076"/>
          <ac:spMkLst>
            <pc:docMk/>
            <pc:sldMk cId="3363272898" sldId="322"/>
            <ac:spMk id="67" creationId="{520910DD-9525-4F97-8A48-F8D17BA94E7D}"/>
          </ac:spMkLst>
        </pc:spChg>
        <pc:spChg chg="mod">
          <ac:chgData name="Paul Bennett" userId="33a34068dc46463b" providerId="LiveId" clId="{2B8A6EC2-95A0-45ED-A31B-55F7CDF76AD8}" dt="2021-03-02T16:44:11.096" v="4" actId="1076"/>
          <ac:spMkLst>
            <pc:docMk/>
            <pc:sldMk cId="3363272898" sldId="322"/>
            <ac:spMk id="68" creationId="{ADCD204D-65E9-462B-96B7-55238890F95B}"/>
          </ac:spMkLst>
        </pc:spChg>
        <pc:spChg chg="mod">
          <ac:chgData name="Paul Bennett" userId="33a34068dc46463b" providerId="LiveId" clId="{2B8A6EC2-95A0-45ED-A31B-55F7CDF76AD8}" dt="2021-03-02T16:44:11.096" v="4" actId="1076"/>
          <ac:spMkLst>
            <pc:docMk/>
            <pc:sldMk cId="3363272898" sldId="322"/>
            <ac:spMk id="69" creationId="{B346E392-427D-4070-BE4C-6F4C71479C0B}"/>
          </ac:spMkLst>
        </pc:spChg>
        <pc:spChg chg="mod">
          <ac:chgData name="Paul Bennett" userId="33a34068dc46463b" providerId="LiveId" clId="{2B8A6EC2-95A0-45ED-A31B-55F7CDF76AD8}" dt="2021-03-02T16:44:11.096" v="4" actId="1076"/>
          <ac:spMkLst>
            <pc:docMk/>
            <pc:sldMk cId="3363272898" sldId="322"/>
            <ac:spMk id="70" creationId="{5BEE73DF-DAE0-4AA6-96E8-C15ED3CE1BAD}"/>
          </ac:spMkLst>
        </pc:spChg>
        <pc:spChg chg="mod">
          <ac:chgData name="Paul Bennett" userId="33a34068dc46463b" providerId="LiveId" clId="{2B8A6EC2-95A0-45ED-A31B-55F7CDF76AD8}" dt="2021-03-02T16:44:11.096" v="4" actId="1076"/>
          <ac:spMkLst>
            <pc:docMk/>
            <pc:sldMk cId="3363272898" sldId="322"/>
            <ac:spMk id="71" creationId="{A5BF4B11-73B4-417A-9455-FD2478A0F8D6}"/>
          </ac:spMkLst>
        </pc:spChg>
        <pc:spChg chg="mod">
          <ac:chgData name="Paul Bennett" userId="33a34068dc46463b" providerId="LiveId" clId="{2B8A6EC2-95A0-45ED-A31B-55F7CDF76AD8}" dt="2021-03-02T16:44:11.096" v="4" actId="1076"/>
          <ac:spMkLst>
            <pc:docMk/>
            <pc:sldMk cId="3363272898" sldId="322"/>
            <ac:spMk id="72" creationId="{D8902C7E-698E-4912-B827-B8EF1B91B51F}"/>
          </ac:spMkLst>
        </pc:spChg>
        <pc:spChg chg="mod">
          <ac:chgData name="Paul Bennett" userId="33a34068dc46463b" providerId="LiveId" clId="{2B8A6EC2-95A0-45ED-A31B-55F7CDF76AD8}" dt="2021-03-02T16:44:11.096" v="4" actId="1076"/>
          <ac:spMkLst>
            <pc:docMk/>
            <pc:sldMk cId="3363272898" sldId="322"/>
            <ac:spMk id="73" creationId="{61B33019-2143-4F6A-B231-29CF945F9BA8}"/>
          </ac:spMkLst>
        </pc:spChg>
        <pc:spChg chg="mod">
          <ac:chgData name="Paul Bennett" userId="33a34068dc46463b" providerId="LiveId" clId="{2B8A6EC2-95A0-45ED-A31B-55F7CDF76AD8}" dt="2021-03-02T16:44:11.096" v="4" actId="1076"/>
          <ac:spMkLst>
            <pc:docMk/>
            <pc:sldMk cId="3363272898" sldId="322"/>
            <ac:spMk id="74" creationId="{DEBAA50D-FB42-44CA-8515-92C3933E135C}"/>
          </ac:spMkLst>
        </pc:spChg>
        <pc:spChg chg="mod">
          <ac:chgData name="Paul Bennett" userId="33a34068dc46463b" providerId="LiveId" clId="{2B8A6EC2-95A0-45ED-A31B-55F7CDF76AD8}" dt="2021-03-02T16:44:11.096" v="4" actId="1076"/>
          <ac:spMkLst>
            <pc:docMk/>
            <pc:sldMk cId="3363272898" sldId="322"/>
            <ac:spMk id="75" creationId="{5D0BCB49-D50A-4288-8359-D66A9CD100D5}"/>
          </ac:spMkLst>
        </pc:spChg>
        <pc:spChg chg="mod">
          <ac:chgData name="Paul Bennett" userId="33a34068dc46463b" providerId="LiveId" clId="{2B8A6EC2-95A0-45ED-A31B-55F7CDF76AD8}" dt="2021-03-02T16:44:11.096" v="4" actId="1076"/>
          <ac:spMkLst>
            <pc:docMk/>
            <pc:sldMk cId="3363272898" sldId="322"/>
            <ac:spMk id="76" creationId="{B7A1A383-AAA7-450B-9E66-9A0E828BBA0A}"/>
          </ac:spMkLst>
        </pc:spChg>
        <pc:spChg chg="mod">
          <ac:chgData name="Paul Bennett" userId="33a34068dc46463b" providerId="LiveId" clId="{2B8A6EC2-95A0-45ED-A31B-55F7CDF76AD8}" dt="2021-03-02T16:44:11.096" v="4" actId="1076"/>
          <ac:spMkLst>
            <pc:docMk/>
            <pc:sldMk cId="3363272898" sldId="322"/>
            <ac:spMk id="77" creationId="{916FA322-132D-48C5-BADE-2775BE918799}"/>
          </ac:spMkLst>
        </pc:spChg>
        <pc:spChg chg="mod">
          <ac:chgData name="Paul Bennett" userId="33a34068dc46463b" providerId="LiveId" clId="{2B8A6EC2-95A0-45ED-A31B-55F7CDF76AD8}" dt="2021-03-02T16:44:11.096" v="4" actId="1076"/>
          <ac:spMkLst>
            <pc:docMk/>
            <pc:sldMk cId="3363272898" sldId="322"/>
            <ac:spMk id="78" creationId="{9FBB8C9B-D954-4A10-AC37-134C1EE9A3F3}"/>
          </ac:spMkLst>
        </pc:spChg>
        <pc:spChg chg="mod">
          <ac:chgData name="Paul Bennett" userId="33a34068dc46463b" providerId="LiveId" clId="{2B8A6EC2-95A0-45ED-A31B-55F7CDF76AD8}" dt="2021-03-02T16:44:11.096" v="4" actId="1076"/>
          <ac:spMkLst>
            <pc:docMk/>
            <pc:sldMk cId="3363272898" sldId="322"/>
            <ac:spMk id="79" creationId="{3888EFA0-304C-49CB-B1C7-9493651DC1C0}"/>
          </ac:spMkLst>
        </pc:spChg>
        <pc:spChg chg="mod">
          <ac:chgData name="Paul Bennett" userId="33a34068dc46463b" providerId="LiveId" clId="{2B8A6EC2-95A0-45ED-A31B-55F7CDF76AD8}" dt="2021-03-02T16:44:11.096" v="4" actId="1076"/>
          <ac:spMkLst>
            <pc:docMk/>
            <pc:sldMk cId="3363272898" sldId="322"/>
            <ac:spMk id="80" creationId="{3991AC0E-55DA-4C5A-82BA-4F037369792A}"/>
          </ac:spMkLst>
        </pc:spChg>
        <pc:spChg chg="mod">
          <ac:chgData name="Paul Bennett" userId="33a34068dc46463b" providerId="LiveId" clId="{2B8A6EC2-95A0-45ED-A31B-55F7CDF76AD8}" dt="2021-03-02T16:44:11.096" v="4" actId="1076"/>
          <ac:spMkLst>
            <pc:docMk/>
            <pc:sldMk cId="3363272898" sldId="322"/>
            <ac:spMk id="81" creationId="{6709B1F5-EA5E-4DAC-9450-D83AB9AC62A7}"/>
          </ac:spMkLst>
        </pc:spChg>
        <pc:spChg chg="mod">
          <ac:chgData name="Paul Bennett" userId="33a34068dc46463b" providerId="LiveId" clId="{2B8A6EC2-95A0-45ED-A31B-55F7CDF76AD8}" dt="2021-03-02T16:44:11.096" v="4" actId="1076"/>
          <ac:spMkLst>
            <pc:docMk/>
            <pc:sldMk cId="3363272898" sldId="322"/>
            <ac:spMk id="82" creationId="{5E650FD3-5388-4D88-B7F8-6E4C5F6B947D}"/>
          </ac:spMkLst>
        </pc:spChg>
        <pc:spChg chg="mod">
          <ac:chgData name="Paul Bennett" userId="33a34068dc46463b" providerId="LiveId" clId="{2B8A6EC2-95A0-45ED-A31B-55F7CDF76AD8}" dt="2021-03-02T16:44:11.096" v="4" actId="1076"/>
          <ac:spMkLst>
            <pc:docMk/>
            <pc:sldMk cId="3363272898" sldId="322"/>
            <ac:spMk id="83" creationId="{1E2B0678-A47D-47BE-AE3E-298C58CE7C75}"/>
          </ac:spMkLst>
        </pc:spChg>
        <pc:spChg chg="mod">
          <ac:chgData name="Paul Bennett" userId="33a34068dc46463b" providerId="LiveId" clId="{2B8A6EC2-95A0-45ED-A31B-55F7CDF76AD8}" dt="2021-03-02T16:44:11.096" v="4" actId="1076"/>
          <ac:spMkLst>
            <pc:docMk/>
            <pc:sldMk cId="3363272898" sldId="322"/>
            <ac:spMk id="84" creationId="{C14DC530-41BD-450F-A07D-22D968AC8C72}"/>
          </ac:spMkLst>
        </pc:spChg>
        <pc:spChg chg="mod">
          <ac:chgData name="Paul Bennett" userId="33a34068dc46463b" providerId="LiveId" clId="{2B8A6EC2-95A0-45ED-A31B-55F7CDF76AD8}" dt="2021-03-02T16:44:11.096" v="4" actId="1076"/>
          <ac:spMkLst>
            <pc:docMk/>
            <pc:sldMk cId="3363272898" sldId="322"/>
            <ac:spMk id="85" creationId="{0480571A-DAAA-4523-98FD-97B5D0155F0D}"/>
          </ac:spMkLst>
        </pc:spChg>
        <pc:spChg chg="mod">
          <ac:chgData name="Paul Bennett" userId="33a34068dc46463b" providerId="LiveId" clId="{2B8A6EC2-95A0-45ED-A31B-55F7CDF76AD8}" dt="2021-03-02T16:44:11.096" v="4" actId="1076"/>
          <ac:spMkLst>
            <pc:docMk/>
            <pc:sldMk cId="3363272898" sldId="322"/>
            <ac:spMk id="86" creationId="{577E5C1E-62D2-4AC8-8093-D7F47FA80E6E}"/>
          </ac:spMkLst>
        </pc:spChg>
        <pc:spChg chg="mod">
          <ac:chgData name="Paul Bennett" userId="33a34068dc46463b" providerId="LiveId" clId="{2B8A6EC2-95A0-45ED-A31B-55F7CDF76AD8}" dt="2021-03-02T16:44:11.096" v="4" actId="1076"/>
          <ac:spMkLst>
            <pc:docMk/>
            <pc:sldMk cId="3363272898" sldId="322"/>
            <ac:spMk id="87" creationId="{957D45F9-063D-493C-B989-9CCF551DAFEE}"/>
          </ac:spMkLst>
        </pc:spChg>
        <pc:spChg chg="mod">
          <ac:chgData name="Paul Bennett" userId="33a34068dc46463b" providerId="LiveId" clId="{2B8A6EC2-95A0-45ED-A31B-55F7CDF76AD8}" dt="2021-03-02T16:44:11.096" v="4" actId="1076"/>
          <ac:spMkLst>
            <pc:docMk/>
            <pc:sldMk cId="3363272898" sldId="322"/>
            <ac:spMk id="88" creationId="{CA700CAD-23BA-441B-8C26-9E2FD4D2DAAD}"/>
          </ac:spMkLst>
        </pc:spChg>
        <pc:spChg chg="mod">
          <ac:chgData name="Paul Bennett" userId="33a34068dc46463b" providerId="LiveId" clId="{2B8A6EC2-95A0-45ED-A31B-55F7CDF76AD8}" dt="2021-03-02T16:44:11.096" v="4" actId="1076"/>
          <ac:spMkLst>
            <pc:docMk/>
            <pc:sldMk cId="3363272898" sldId="322"/>
            <ac:spMk id="89" creationId="{ED8EAAC7-EFDF-442E-B342-AC8199605E68}"/>
          </ac:spMkLst>
        </pc:spChg>
        <pc:spChg chg="mod">
          <ac:chgData name="Paul Bennett" userId="33a34068dc46463b" providerId="LiveId" clId="{2B8A6EC2-95A0-45ED-A31B-55F7CDF76AD8}" dt="2021-03-02T16:44:11.096" v="4" actId="1076"/>
          <ac:spMkLst>
            <pc:docMk/>
            <pc:sldMk cId="3363272898" sldId="322"/>
            <ac:spMk id="90" creationId="{E3B5C937-B0D2-47D0-904F-E9BAA2599297}"/>
          </ac:spMkLst>
        </pc:spChg>
        <pc:spChg chg="mod">
          <ac:chgData name="Paul Bennett" userId="33a34068dc46463b" providerId="LiveId" clId="{2B8A6EC2-95A0-45ED-A31B-55F7CDF76AD8}" dt="2021-03-02T16:44:11.096" v="4" actId="1076"/>
          <ac:spMkLst>
            <pc:docMk/>
            <pc:sldMk cId="3363272898" sldId="322"/>
            <ac:spMk id="91" creationId="{1C043415-B46F-4725-8471-9D79AF92D3D9}"/>
          </ac:spMkLst>
        </pc:spChg>
        <pc:spChg chg="mod">
          <ac:chgData name="Paul Bennett" userId="33a34068dc46463b" providerId="LiveId" clId="{2B8A6EC2-95A0-45ED-A31B-55F7CDF76AD8}" dt="2021-03-02T16:44:11.096" v="4" actId="1076"/>
          <ac:spMkLst>
            <pc:docMk/>
            <pc:sldMk cId="3363272898" sldId="322"/>
            <ac:spMk id="92" creationId="{87EA3DE7-5334-4C4A-B48F-A8DD2F669987}"/>
          </ac:spMkLst>
        </pc:spChg>
        <pc:spChg chg="mod">
          <ac:chgData name="Paul Bennett" userId="33a34068dc46463b" providerId="LiveId" clId="{2B8A6EC2-95A0-45ED-A31B-55F7CDF76AD8}" dt="2021-03-02T16:44:11.096" v="4" actId="1076"/>
          <ac:spMkLst>
            <pc:docMk/>
            <pc:sldMk cId="3363272898" sldId="322"/>
            <ac:spMk id="93" creationId="{2DB72FA5-CD61-4C74-B1C3-9E6EF16536DB}"/>
          </ac:spMkLst>
        </pc:spChg>
        <pc:spChg chg="mod">
          <ac:chgData name="Paul Bennett" userId="33a34068dc46463b" providerId="LiveId" clId="{2B8A6EC2-95A0-45ED-A31B-55F7CDF76AD8}" dt="2021-03-02T16:44:11.096" v="4" actId="1076"/>
          <ac:spMkLst>
            <pc:docMk/>
            <pc:sldMk cId="3363272898" sldId="322"/>
            <ac:spMk id="94" creationId="{DE43BF84-2B61-4D71-91BF-A5D6C46F2AA9}"/>
          </ac:spMkLst>
        </pc:spChg>
        <pc:spChg chg="mod">
          <ac:chgData name="Paul Bennett" userId="33a34068dc46463b" providerId="LiveId" clId="{2B8A6EC2-95A0-45ED-A31B-55F7CDF76AD8}" dt="2021-03-02T16:44:11.096" v="4" actId="1076"/>
          <ac:spMkLst>
            <pc:docMk/>
            <pc:sldMk cId="3363272898" sldId="322"/>
            <ac:spMk id="95" creationId="{235CF5C0-194E-4B6B-8012-99FA15F42AD2}"/>
          </ac:spMkLst>
        </pc:spChg>
        <pc:spChg chg="mod">
          <ac:chgData name="Paul Bennett" userId="33a34068dc46463b" providerId="LiveId" clId="{2B8A6EC2-95A0-45ED-A31B-55F7CDF76AD8}" dt="2021-03-02T16:44:11.096" v="4" actId="1076"/>
          <ac:spMkLst>
            <pc:docMk/>
            <pc:sldMk cId="3363272898" sldId="322"/>
            <ac:spMk id="96" creationId="{F6FBBF21-E86C-471B-8436-FBE88E19E2E2}"/>
          </ac:spMkLst>
        </pc:spChg>
        <pc:spChg chg="mod">
          <ac:chgData name="Paul Bennett" userId="33a34068dc46463b" providerId="LiveId" clId="{2B8A6EC2-95A0-45ED-A31B-55F7CDF76AD8}" dt="2021-03-02T16:44:11.096" v="4" actId="1076"/>
          <ac:spMkLst>
            <pc:docMk/>
            <pc:sldMk cId="3363272898" sldId="322"/>
            <ac:spMk id="97" creationId="{5DCE703A-06FD-4348-977E-9F7099389C2F}"/>
          </ac:spMkLst>
        </pc:spChg>
        <pc:spChg chg="mod">
          <ac:chgData name="Paul Bennett" userId="33a34068dc46463b" providerId="LiveId" clId="{2B8A6EC2-95A0-45ED-A31B-55F7CDF76AD8}" dt="2021-03-02T16:44:11.096" v="4" actId="1076"/>
          <ac:spMkLst>
            <pc:docMk/>
            <pc:sldMk cId="3363272898" sldId="322"/>
            <ac:spMk id="98" creationId="{7C922477-5FF5-4BFD-A2BF-6D5203941A0E}"/>
          </ac:spMkLst>
        </pc:spChg>
        <pc:spChg chg="mod">
          <ac:chgData name="Paul Bennett" userId="33a34068dc46463b" providerId="LiveId" clId="{2B8A6EC2-95A0-45ED-A31B-55F7CDF76AD8}" dt="2021-03-02T16:44:11.096" v="4" actId="1076"/>
          <ac:spMkLst>
            <pc:docMk/>
            <pc:sldMk cId="3363272898" sldId="322"/>
            <ac:spMk id="99" creationId="{23B20627-1E3C-49D7-8E57-525FDC91D228}"/>
          </ac:spMkLst>
        </pc:spChg>
        <pc:spChg chg="mod">
          <ac:chgData name="Paul Bennett" userId="33a34068dc46463b" providerId="LiveId" clId="{2B8A6EC2-95A0-45ED-A31B-55F7CDF76AD8}" dt="2021-03-02T16:44:11.096" v="4" actId="1076"/>
          <ac:spMkLst>
            <pc:docMk/>
            <pc:sldMk cId="3363272898" sldId="322"/>
            <ac:spMk id="100" creationId="{1DFA4257-3698-4FDD-8A7D-4E1B49A6A29A}"/>
          </ac:spMkLst>
        </pc:spChg>
        <pc:spChg chg="mod">
          <ac:chgData name="Paul Bennett" userId="33a34068dc46463b" providerId="LiveId" clId="{2B8A6EC2-95A0-45ED-A31B-55F7CDF76AD8}" dt="2021-03-02T16:44:11.096" v="4" actId="1076"/>
          <ac:spMkLst>
            <pc:docMk/>
            <pc:sldMk cId="3363272898" sldId="322"/>
            <ac:spMk id="101" creationId="{B8ACF9EB-6340-4C71-B6F1-64FFC29C4622}"/>
          </ac:spMkLst>
        </pc:spChg>
        <pc:spChg chg="mod">
          <ac:chgData name="Paul Bennett" userId="33a34068dc46463b" providerId="LiveId" clId="{2B8A6EC2-95A0-45ED-A31B-55F7CDF76AD8}" dt="2021-03-02T16:44:11.096" v="4" actId="1076"/>
          <ac:spMkLst>
            <pc:docMk/>
            <pc:sldMk cId="3363272898" sldId="322"/>
            <ac:spMk id="102" creationId="{67004205-748A-4AD0-B0E6-F707742B5611}"/>
          </ac:spMkLst>
        </pc:spChg>
        <pc:spChg chg="mod">
          <ac:chgData name="Paul Bennett" userId="33a34068dc46463b" providerId="LiveId" clId="{2B8A6EC2-95A0-45ED-A31B-55F7CDF76AD8}" dt="2021-03-02T16:44:11.096" v="4" actId="1076"/>
          <ac:spMkLst>
            <pc:docMk/>
            <pc:sldMk cId="3363272898" sldId="322"/>
            <ac:spMk id="103" creationId="{0FF3ADFB-8017-4241-B2D7-5D3593DC3388}"/>
          </ac:spMkLst>
        </pc:spChg>
        <pc:spChg chg="mod">
          <ac:chgData name="Paul Bennett" userId="33a34068dc46463b" providerId="LiveId" clId="{2B8A6EC2-95A0-45ED-A31B-55F7CDF76AD8}" dt="2021-03-02T16:44:11.096" v="4" actId="1076"/>
          <ac:spMkLst>
            <pc:docMk/>
            <pc:sldMk cId="3363272898" sldId="322"/>
            <ac:spMk id="104" creationId="{F1C2C265-B302-42F3-8ACB-02DC882BD494}"/>
          </ac:spMkLst>
        </pc:spChg>
        <pc:spChg chg="mod">
          <ac:chgData name="Paul Bennett" userId="33a34068dc46463b" providerId="LiveId" clId="{2B8A6EC2-95A0-45ED-A31B-55F7CDF76AD8}" dt="2021-03-02T16:44:11.096" v="4" actId="1076"/>
          <ac:spMkLst>
            <pc:docMk/>
            <pc:sldMk cId="3363272898" sldId="322"/>
            <ac:spMk id="105" creationId="{5EBB0EE9-F1AF-44E1-9D51-4214D21C06F0}"/>
          </ac:spMkLst>
        </pc:spChg>
        <pc:spChg chg="mod">
          <ac:chgData name="Paul Bennett" userId="33a34068dc46463b" providerId="LiveId" clId="{2B8A6EC2-95A0-45ED-A31B-55F7CDF76AD8}" dt="2021-03-02T16:44:11.096" v="4" actId="1076"/>
          <ac:spMkLst>
            <pc:docMk/>
            <pc:sldMk cId="3363272898" sldId="322"/>
            <ac:spMk id="106" creationId="{C2A05891-1635-4E8D-99F2-8EAEC8CA581F}"/>
          </ac:spMkLst>
        </pc:spChg>
        <pc:spChg chg="mod">
          <ac:chgData name="Paul Bennett" userId="33a34068dc46463b" providerId="LiveId" clId="{2B8A6EC2-95A0-45ED-A31B-55F7CDF76AD8}" dt="2021-03-02T16:44:11.096" v="4" actId="1076"/>
          <ac:spMkLst>
            <pc:docMk/>
            <pc:sldMk cId="3363272898" sldId="322"/>
            <ac:spMk id="107" creationId="{CDF61AEE-E6DE-4A0D-B969-0885E49B5E0E}"/>
          </ac:spMkLst>
        </pc:spChg>
        <pc:spChg chg="add del mod ord">
          <ac:chgData name="Paul Bennett" userId="33a34068dc46463b" providerId="LiveId" clId="{2B8A6EC2-95A0-45ED-A31B-55F7CDF76AD8}" dt="2021-03-02T16:42:35.369" v="1" actId="700"/>
          <ac:spMkLst>
            <pc:docMk/>
            <pc:sldMk cId="3363272898" sldId="322"/>
            <ac:spMk id="108" creationId="{E755C562-1A3F-4F8E-976E-13544575CCAF}"/>
          </ac:spMkLst>
        </pc:spChg>
        <pc:grpChg chg="mod">
          <ac:chgData name="Paul Bennett" userId="33a34068dc46463b" providerId="LiveId" clId="{2B8A6EC2-95A0-45ED-A31B-55F7CDF76AD8}" dt="2021-03-02T16:44:11.096" v="4" actId="1076"/>
          <ac:grpSpMkLst>
            <pc:docMk/>
            <pc:sldMk cId="3363272898" sldId="322"/>
            <ac:grpSpMk id="2" creationId="{28DE6AFD-1B2D-4EED-BDE1-EA24904FFE7B}"/>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9894BF-D3C2-4484-A245-DA23942F4765}" type="datetimeFigureOut">
              <a:rPr lang="en-GB" smtClean="0"/>
              <a:t>09/03/2021</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EFA941-DA0B-4AF3-89C3-09B09FB2E3AE}" type="slidenum">
              <a:rPr lang="en-GB" smtClean="0"/>
              <a:t>‹#›</a:t>
            </a:fld>
            <a:endParaRPr lang="en-GB" dirty="0"/>
          </a:p>
        </p:txBody>
      </p:sp>
    </p:spTree>
    <p:extLst>
      <p:ext uri="{BB962C8B-B14F-4D97-AF65-F5344CB8AC3E}">
        <p14:creationId xmlns:p14="http://schemas.microsoft.com/office/powerpoint/2010/main" val="2062328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EF20C2B3-9AA4-47C7-AD77-AFFB17DF1493}" type="slidenum">
              <a:rPr lang="en-GB" altLang="en-US"/>
              <a:pPr/>
              <a:t>2</a:t>
            </a:fld>
            <a:endParaRPr lang="en-GB" altLang="en-US" dirty="0"/>
          </a:p>
        </p:txBody>
      </p:sp>
    </p:spTree>
    <p:extLst>
      <p:ext uri="{BB962C8B-B14F-4D97-AF65-F5344CB8AC3E}">
        <p14:creationId xmlns:p14="http://schemas.microsoft.com/office/powerpoint/2010/main" val="2373283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56499BBF-FF30-41A6-8263-1B0CCE91474A}" type="slidenum">
              <a:rPr lang="en-GB" altLang="en-US"/>
              <a:pPr/>
              <a:t>6</a:t>
            </a:fld>
            <a:endParaRPr lang="en-GB" altLang="en-US" dirty="0"/>
          </a:p>
        </p:txBody>
      </p:sp>
    </p:spTree>
    <p:extLst>
      <p:ext uri="{BB962C8B-B14F-4D97-AF65-F5344CB8AC3E}">
        <p14:creationId xmlns:p14="http://schemas.microsoft.com/office/powerpoint/2010/main" val="17603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FE799-1491-4777-BDB1-A83C3D65D99E}"/>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21C6FFA7-F68F-4F85-ADB0-D52DFC92033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380BFD6-0387-49A2-8C29-233CD633DF34}"/>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B6276A45-9495-4768-8C27-2B9F272C98B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B4F6F27-41CE-4F8D-803D-1A91A4E95E39}"/>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2730966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FAB1-AE3C-4BAD-B5A7-31C1390BA06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683D047-F6DE-49F8-986F-1BFCEF733A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BE60EF-2E88-4EC8-BFC8-116EEE8DE53E}"/>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A8B39CE6-4694-4ED0-AA91-5CC483752B4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2E8C32D-C31A-4231-A42F-35C46E528872}"/>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50343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0428454-1585-42B1-830D-658C1422BFBA}"/>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0FD20BD-79BD-4014-B1F4-EB04CEDB5831}"/>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578138-C004-4354-9CD3-916298332ABF}"/>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2D08008E-F911-467C-AEA1-3A07726D9D6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96EA370-2756-45AB-BCEB-B76734423657}"/>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1752327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F8068-4585-47C4-904E-DABAF96555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52FC1E6-F5D1-4BEE-A5C9-53C453AD5B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A0DB6B-77A2-4F60-96EF-C5728C4E582E}"/>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B4E17A08-34CA-4B38-BB4E-B49BB228DAC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494750F-4A95-4885-B8CB-856F9A4EAF98}"/>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1807717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07265-81FE-4563-829B-6225C4D16ECC}"/>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9BB7AF1-03D2-44AC-A991-AA49FEAA7281}"/>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801E49-523C-430A-828F-5AA2E976308A}"/>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0ED3D614-9086-42C8-94B9-2F6F60EDBC0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BCDAB3E-D4D3-4FA6-8730-5265BC4777D7}"/>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1186940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72CF1-A2F5-48CB-A355-E2E0D3E3772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F30EA8F-B5C5-4096-A78B-E05B99F7DE98}"/>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D1AE6E1-1919-48AA-A18E-8E26AEE2A01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3F58E43-9163-4346-ABB2-4E21F69C44EA}"/>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6" name="Footer Placeholder 5">
            <a:extLst>
              <a:ext uri="{FF2B5EF4-FFF2-40B4-BE49-F238E27FC236}">
                <a16:creationId xmlns:a16="http://schemas.microsoft.com/office/drawing/2014/main" id="{9A5EC669-B0E5-4EA3-A7E4-1B50EFF4706B}"/>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DFCFA04-B959-4A60-B071-E7F6611D97C4}"/>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2556296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58A7A-C1D7-4326-B100-3300C27BB1E3}"/>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732F084-D2D9-4AEB-8C91-71D56E7E958C}"/>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DEECDCF8-9B0F-4939-9BCB-66B92793EE28}"/>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B112565-03D9-4633-A052-136AFAF896B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5E33775-46C5-4CE6-9628-5F9516EBC550}"/>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68DA5E3-085E-4DF0-AB89-D783AEDBFE2F}"/>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8" name="Footer Placeholder 7">
            <a:extLst>
              <a:ext uri="{FF2B5EF4-FFF2-40B4-BE49-F238E27FC236}">
                <a16:creationId xmlns:a16="http://schemas.microsoft.com/office/drawing/2014/main" id="{57BE465D-7469-4635-A883-31CEFAC3F5F0}"/>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DF7EAE12-987A-450C-8754-757B21EADBC5}"/>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998019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303EA-8E87-4CB1-A628-053D0B96757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78A9FC5-CCD3-42F0-95AC-CE456E054049}"/>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4" name="Footer Placeholder 3">
            <a:extLst>
              <a:ext uri="{FF2B5EF4-FFF2-40B4-BE49-F238E27FC236}">
                <a16:creationId xmlns:a16="http://schemas.microsoft.com/office/drawing/2014/main" id="{F0353F6D-6A7C-4671-8F4B-89E5598E89D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317A30B1-6114-4DB1-9361-F86BBA65FCB6}"/>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407912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23B61A-307B-4471-8B35-7F8B8BDB6137}"/>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3" name="Footer Placeholder 2">
            <a:extLst>
              <a:ext uri="{FF2B5EF4-FFF2-40B4-BE49-F238E27FC236}">
                <a16:creationId xmlns:a16="http://schemas.microsoft.com/office/drawing/2014/main" id="{AD333934-31D1-489F-8E86-48B1285A1257}"/>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757FD018-FE23-498E-B064-7A9412397A1C}"/>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2664744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96508-F621-49F5-A626-9973FE41D30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DA49C4C-B9F9-453E-B2D6-32BD22A8E00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4A3DBAB-9921-4247-843C-F5DF3F92F7B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84E062F-6D73-423E-87A9-0B56BC577BEB}"/>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6" name="Footer Placeholder 5">
            <a:extLst>
              <a:ext uri="{FF2B5EF4-FFF2-40B4-BE49-F238E27FC236}">
                <a16:creationId xmlns:a16="http://schemas.microsoft.com/office/drawing/2014/main" id="{6495EAF5-D9C0-4F05-A7EA-1B90134E224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87A76A4-AEB8-4BF9-A339-F95AD6BCAF79}"/>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3242544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F7257-F8BC-4DC5-B9A7-5E8050CBF757}"/>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F0DADB9-AB4E-49C3-8CB5-A31F9F3CFB4B}"/>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dirty="0"/>
          </a:p>
        </p:txBody>
      </p:sp>
      <p:sp>
        <p:nvSpPr>
          <p:cNvPr id="4" name="Text Placeholder 3">
            <a:extLst>
              <a:ext uri="{FF2B5EF4-FFF2-40B4-BE49-F238E27FC236}">
                <a16:creationId xmlns:a16="http://schemas.microsoft.com/office/drawing/2014/main" id="{A1B65D31-1108-497B-89C4-EE29A08B4BA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738FD36-98C9-41BE-8F18-724B9E9C92C8}"/>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6" name="Footer Placeholder 5">
            <a:extLst>
              <a:ext uri="{FF2B5EF4-FFF2-40B4-BE49-F238E27FC236}">
                <a16:creationId xmlns:a16="http://schemas.microsoft.com/office/drawing/2014/main" id="{35637F8C-BBF6-4EBE-BEC2-A27AE4D58F0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56690C02-A275-4B7D-BEE3-5DAE2D1D39C2}"/>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372778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8F1BAB1-6191-469B-899B-77E34101BE0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D18ED7C-4D51-455E-8273-8A7CE7B45B7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11890F-1379-459F-B1C0-19AFB08F141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9851996D-0CF0-49B1-805B-D55B466319D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37CCF1AC-2BF0-408C-BCB3-19FCBA3BB843}"/>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2B4B7A2-0C55-4504-9884-94D2099FD3A6}" type="slidenum">
              <a:rPr lang="en-GB" smtClean="0"/>
              <a:pPr/>
              <a:t>‹#›</a:t>
            </a:fld>
            <a:endParaRPr lang="en-GB" dirty="0"/>
          </a:p>
        </p:txBody>
      </p:sp>
      <p:pic>
        <p:nvPicPr>
          <p:cNvPr id="8" name="Picture 7" descr="Icon&#10;&#10;Description automatically generated">
            <a:extLst>
              <a:ext uri="{FF2B5EF4-FFF2-40B4-BE49-F238E27FC236}">
                <a16:creationId xmlns:a16="http://schemas.microsoft.com/office/drawing/2014/main" id="{B40B4721-B066-4613-8875-4927D51018BD}"/>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643449" y="21419"/>
            <a:ext cx="1500551" cy="1493302"/>
          </a:xfrm>
          <a:prstGeom prst="rect">
            <a:avLst/>
          </a:prstGeom>
        </p:spPr>
      </p:pic>
    </p:spTree>
    <p:extLst>
      <p:ext uri="{BB962C8B-B14F-4D97-AF65-F5344CB8AC3E}">
        <p14:creationId xmlns:p14="http://schemas.microsoft.com/office/powerpoint/2010/main" val="1638793048"/>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youtu.be/sLlSlYMqfNg" TargetMode="External"/><Relationship Id="rId2" Type="http://schemas.openxmlformats.org/officeDocument/2006/relationships/hyperlink" Target="https://youtu.be/iH3_64mLCU8"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93FB7F-822F-4885-8CDB-AD5D8B13BCCC}"/>
              </a:ext>
            </a:extLst>
          </p:cNvPr>
          <p:cNvSpPr>
            <a:spLocks noGrp="1"/>
          </p:cNvSpPr>
          <p:nvPr>
            <p:ph type="ctrTitle"/>
          </p:nvPr>
        </p:nvSpPr>
        <p:spPr/>
        <p:txBody>
          <a:bodyPr/>
          <a:lstStyle/>
          <a:p>
            <a:r>
              <a:rPr lang="en-GB" dirty="0"/>
              <a:t>The Transdiagnostic Approach and S-REF</a:t>
            </a:r>
          </a:p>
        </p:txBody>
      </p:sp>
      <p:sp>
        <p:nvSpPr>
          <p:cNvPr id="5" name="Subtitle 4">
            <a:extLst>
              <a:ext uri="{FF2B5EF4-FFF2-40B4-BE49-F238E27FC236}">
                <a16:creationId xmlns:a16="http://schemas.microsoft.com/office/drawing/2014/main" id="{854BA14E-65E2-439C-9DA0-15F57B1A924E}"/>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9189377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905B0-7A63-4AA6-BE53-E2FA0F62E21D}"/>
              </a:ext>
            </a:extLst>
          </p:cNvPr>
          <p:cNvSpPr>
            <a:spLocks noGrp="1"/>
          </p:cNvSpPr>
          <p:nvPr>
            <p:ph type="title"/>
          </p:nvPr>
        </p:nvSpPr>
        <p:spPr>
          <a:xfrm>
            <a:off x="652270" y="188640"/>
            <a:ext cx="7886700" cy="1325563"/>
          </a:xfrm>
        </p:spPr>
        <p:txBody>
          <a:bodyPr/>
          <a:lstStyle/>
          <a:p>
            <a:r>
              <a:rPr lang="en-GB" dirty="0"/>
              <a:t>The Prepare Expose Test Summarize </a:t>
            </a:r>
            <a:br>
              <a:rPr lang="en-GB" dirty="0"/>
            </a:br>
            <a:r>
              <a:rPr lang="en-GB" dirty="0"/>
              <a:t>Protocol</a:t>
            </a:r>
          </a:p>
        </p:txBody>
      </p:sp>
      <p:sp>
        <p:nvSpPr>
          <p:cNvPr id="3" name="Content Placeholder 2">
            <a:extLst>
              <a:ext uri="{FF2B5EF4-FFF2-40B4-BE49-F238E27FC236}">
                <a16:creationId xmlns:a16="http://schemas.microsoft.com/office/drawing/2014/main" id="{F12E9BAD-D978-45B3-99A9-3625F49E769A}"/>
              </a:ext>
            </a:extLst>
          </p:cNvPr>
          <p:cNvSpPr>
            <a:spLocks noGrp="1"/>
          </p:cNvSpPr>
          <p:nvPr>
            <p:ph idx="1"/>
          </p:nvPr>
        </p:nvSpPr>
        <p:spPr/>
        <p:txBody>
          <a:bodyPr>
            <a:normAutofit/>
          </a:bodyPr>
          <a:lstStyle/>
          <a:p>
            <a:pPr marL="342900" lvl="0" indent="-342900" algn="just">
              <a:lnSpc>
                <a:spcPct val="120000"/>
              </a:lnSpc>
              <a:spcBef>
                <a:spcPts val="1800"/>
              </a:spcBef>
              <a:spcAft>
                <a:spcPts val="0"/>
              </a:spcAft>
              <a:buClr>
                <a:srgbClr val="000000"/>
              </a:buClr>
              <a:buSzPct val="100000"/>
              <a:buFont typeface="Arial" panose="020B0604020202020204" pitchFamily="34" charset="0"/>
              <a:buChar char="•"/>
              <a:tabLst>
                <a:tab pos="1088390" algn="l"/>
              </a:tabLst>
            </a:pPr>
            <a:r>
              <a:rPr lang="en-GB" sz="1800" i="1" dirty="0">
                <a:solidFill>
                  <a:srgbClr val="000000"/>
                </a:solidFill>
                <a:ea typeface="Book Antiqua" panose="02040602050305030304" pitchFamily="18" charset="0"/>
                <a:cs typeface="Book Antiqua" panose="02040602050305030304" pitchFamily="18" charset="0"/>
              </a:rPr>
              <a:t>P</a:t>
            </a:r>
            <a:r>
              <a:rPr lang="en-GB" sz="1800" i="1" u="none" strike="noStrike" spc="0" dirty="0">
                <a:solidFill>
                  <a:srgbClr val="000000"/>
                </a:solidFill>
                <a:effectLst/>
                <a:ea typeface="Book Antiqua" panose="02040602050305030304" pitchFamily="18" charset="0"/>
                <a:cs typeface="Book Antiqua" panose="02040602050305030304" pitchFamily="18" charset="0"/>
              </a:rPr>
              <a:t>repare</a:t>
            </a:r>
            <a:r>
              <a:rPr lang="en-GB" sz="1800" i="1" dirty="0">
                <a:solidFill>
                  <a:srgbClr val="000000"/>
                </a:solidFill>
                <a:ea typeface="Book Antiqua" panose="02040602050305030304" pitchFamily="18" charset="0"/>
                <a:cs typeface="Book Antiqua" panose="02040602050305030304" pitchFamily="18" charset="0"/>
              </a:rPr>
              <a:t>: </a:t>
            </a:r>
            <a:r>
              <a:rPr lang="en-GB" sz="1800" u="none" strike="noStrike" spc="0" dirty="0">
                <a:solidFill>
                  <a:srgbClr val="000000"/>
                </a:solidFill>
                <a:effectLst/>
                <a:ea typeface="Book Antiqua" panose="02040602050305030304" pitchFamily="18" charset="0"/>
                <a:cs typeface="Book Antiqua" panose="02040602050305030304" pitchFamily="18" charset="0"/>
              </a:rPr>
              <a:t>identify problematic situations and maladaptive responses used to cope – exploring evidence supporting potentially inappropriate cognitions the person experiences (Socratic dialogue).</a:t>
            </a:r>
          </a:p>
          <a:p>
            <a:pPr marL="342900" lvl="0" indent="-342900" algn="just">
              <a:lnSpc>
                <a:spcPct val="120000"/>
              </a:lnSpc>
              <a:spcBef>
                <a:spcPts val="1800"/>
              </a:spcBef>
              <a:spcAft>
                <a:spcPts val="0"/>
              </a:spcAft>
              <a:buClr>
                <a:srgbClr val="000000"/>
              </a:buClr>
              <a:buSzPct val="100000"/>
              <a:buFont typeface="Arial" panose="020B0604020202020204" pitchFamily="34" charset="0"/>
              <a:buChar char="•"/>
              <a:tabLst>
                <a:tab pos="1088390" algn="l"/>
              </a:tabLst>
            </a:pPr>
            <a:endParaRPr lang="en-GB" sz="1800" u="none" strike="noStrike" spc="0" dirty="0">
              <a:solidFill>
                <a:srgbClr val="000000"/>
              </a:solidFill>
              <a:effectLst/>
              <a:ea typeface="Book Antiqua" panose="02040602050305030304" pitchFamily="18" charset="0"/>
              <a:cs typeface="Book Antiqua" panose="02040602050305030304" pitchFamily="18" charset="0"/>
            </a:endParaRPr>
          </a:p>
          <a:p>
            <a:pPr marL="342900" lvl="0" indent="-342900" algn="just">
              <a:lnSpc>
                <a:spcPct val="120000"/>
              </a:lnSpc>
              <a:spcBef>
                <a:spcPts val="1800"/>
              </a:spcBef>
              <a:spcAft>
                <a:spcPts val="0"/>
              </a:spcAft>
              <a:buClr>
                <a:srgbClr val="000000"/>
              </a:buClr>
              <a:buSzPct val="100000"/>
              <a:buFont typeface="Arial" panose="020B0604020202020204" pitchFamily="34" charset="0"/>
              <a:buChar char="•"/>
              <a:tabLst>
                <a:tab pos="1088390" algn="l"/>
              </a:tabLst>
            </a:pPr>
            <a:r>
              <a:rPr lang="en-GB" sz="1800" u="none" strike="noStrike" spc="0" dirty="0">
                <a:solidFill>
                  <a:srgbClr val="000000"/>
                </a:solidFill>
                <a:effectLst/>
                <a:ea typeface="Book Antiqua" panose="02040602050305030304" pitchFamily="18" charset="0"/>
                <a:cs typeface="Book Antiqua" panose="02040602050305030304" pitchFamily="18" charset="0"/>
              </a:rPr>
              <a:t>The </a:t>
            </a:r>
            <a:r>
              <a:rPr lang="en-GB" sz="1800" i="1" u="none" strike="noStrike" spc="0" dirty="0">
                <a:solidFill>
                  <a:srgbClr val="000000"/>
                </a:solidFill>
                <a:effectLst/>
                <a:ea typeface="Book Antiqua" panose="02040602050305030304" pitchFamily="18" charset="0"/>
                <a:cs typeface="Book Antiqua" panose="02040602050305030304" pitchFamily="18" charset="0"/>
              </a:rPr>
              <a:t>expose</a:t>
            </a:r>
            <a:r>
              <a:rPr lang="en-US" sz="1800" i="1" u="none" strike="noStrike" spc="0" dirty="0">
                <a:solidFill>
                  <a:srgbClr val="000000"/>
                </a:solidFill>
                <a:effectLst/>
                <a:ea typeface="Book Antiqua" panose="02040602050305030304" pitchFamily="18" charset="0"/>
                <a:cs typeface="Book Antiqua" panose="02040602050305030304" pitchFamily="18" charset="0"/>
              </a:rPr>
              <a:t>/test</a:t>
            </a:r>
            <a:r>
              <a:rPr lang="en-GB" sz="1800" i="1" dirty="0">
                <a:solidFill>
                  <a:srgbClr val="000000"/>
                </a:solidFill>
                <a:ea typeface="Book Antiqua" panose="02040602050305030304" pitchFamily="18" charset="0"/>
                <a:cs typeface="Book Antiqua" panose="02040602050305030304" pitchFamily="18" charset="0"/>
              </a:rPr>
              <a:t>: </a:t>
            </a:r>
            <a:r>
              <a:rPr lang="en-GB" sz="1800" u="none" strike="noStrike" spc="0" dirty="0">
                <a:solidFill>
                  <a:srgbClr val="000000"/>
                </a:solidFill>
                <a:effectLst/>
                <a:ea typeface="Book Antiqua" panose="02040602050305030304" pitchFamily="18" charset="0"/>
                <a:cs typeface="Book Antiqua" panose="02040602050305030304" pitchFamily="18" charset="0"/>
              </a:rPr>
              <a:t>developing and implementing new plans for coping with difficult situations. Supportive strategies include mindfulness.</a:t>
            </a:r>
          </a:p>
          <a:p>
            <a:pPr marL="342900" lvl="0" indent="-342900" algn="just">
              <a:lnSpc>
                <a:spcPct val="120000"/>
              </a:lnSpc>
              <a:spcBef>
                <a:spcPts val="1800"/>
              </a:spcBef>
              <a:spcAft>
                <a:spcPts val="0"/>
              </a:spcAft>
              <a:buClr>
                <a:srgbClr val="000000"/>
              </a:buClr>
              <a:buSzPct val="100000"/>
              <a:buFont typeface="Arial" panose="020B0604020202020204" pitchFamily="34" charset="0"/>
              <a:buChar char="•"/>
              <a:tabLst>
                <a:tab pos="1088390" algn="l"/>
              </a:tabLst>
            </a:pPr>
            <a:endParaRPr lang="en-GB" sz="1800" u="none" strike="noStrike" spc="0" dirty="0">
              <a:solidFill>
                <a:srgbClr val="000000"/>
              </a:solidFill>
              <a:effectLst/>
              <a:ea typeface="Book Antiqua" panose="02040602050305030304" pitchFamily="18" charset="0"/>
              <a:cs typeface="Book Antiqua" panose="02040602050305030304" pitchFamily="18" charset="0"/>
            </a:endParaRPr>
          </a:p>
          <a:p>
            <a:pPr marL="342900" lvl="0" indent="-342900" algn="just">
              <a:lnSpc>
                <a:spcPct val="120000"/>
              </a:lnSpc>
              <a:spcBef>
                <a:spcPts val="1800"/>
              </a:spcBef>
              <a:spcAft>
                <a:spcPts val="0"/>
              </a:spcAft>
              <a:buClr>
                <a:srgbClr val="000000"/>
              </a:buClr>
              <a:buSzPct val="100000"/>
              <a:buFont typeface="Arial" panose="020B0604020202020204" pitchFamily="34" charset="0"/>
              <a:buChar char="•"/>
              <a:tabLst>
                <a:tab pos="1088390" algn="l"/>
              </a:tabLst>
            </a:pPr>
            <a:r>
              <a:rPr lang="en-GB" sz="1800" u="none" strike="noStrike" spc="0" dirty="0">
                <a:solidFill>
                  <a:srgbClr val="000000"/>
                </a:solidFill>
                <a:effectLst/>
                <a:ea typeface="Book Antiqua" panose="02040602050305030304" pitchFamily="18" charset="0"/>
                <a:cs typeface="Book Antiqua" panose="02040602050305030304" pitchFamily="18" charset="0"/>
              </a:rPr>
              <a:t>The </a:t>
            </a:r>
            <a:r>
              <a:rPr lang="en-GB" sz="1800" i="1" u="none" strike="noStrike" spc="0" dirty="0">
                <a:solidFill>
                  <a:srgbClr val="000000"/>
                </a:solidFill>
                <a:effectLst/>
                <a:ea typeface="Book Antiqua" panose="02040602050305030304" pitchFamily="18" charset="0"/>
                <a:cs typeface="Book Antiqua" panose="02040602050305030304" pitchFamily="18" charset="0"/>
              </a:rPr>
              <a:t>summarize</a:t>
            </a:r>
            <a:r>
              <a:rPr lang="en-GB" sz="1800" u="none" strike="noStrike" spc="0" dirty="0">
                <a:solidFill>
                  <a:srgbClr val="000000"/>
                </a:solidFill>
                <a:effectLst/>
                <a:ea typeface="Book Antiqua" panose="02040602050305030304" pitchFamily="18" charset="0"/>
                <a:cs typeface="Book Antiqua" panose="02040602050305030304" pitchFamily="18" charset="0"/>
              </a:rPr>
              <a:t> stage involves reflecting back on the previous stage, to determine its effectiveness and to develop further interventions.</a:t>
            </a:r>
            <a:endParaRPr lang="en-GB" sz="1800" dirty="0"/>
          </a:p>
        </p:txBody>
      </p:sp>
    </p:spTree>
    <p:extLst>
      <p:ext uri="{BB962C8B-B14F-4D97-AF65-F5344CB8AC3E}">
        <p14:creationId xmlns:p14="http://schemas.microsoft.com/office/powerpoint/2010/main" val="446115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091EEF13-D8EB-453F-811B-15ED54EBB20E}"/>
              </a:ext>
            </a:extLst>
          </p:cNvPr>
          <p:cNvSpPr>
            <a:spLocks noGrp="1"/>
          </p:cNvSpPr>
          <p:nvPr>
            <p:ph sz="half" idx="1"/>
          </p:nvPr>
        </p:nvSpPr>
        <p:spPr>
          <a:xfrm>
            <a:off x="628650" y="1213867"/>
            <a:ext cx="3886200" cy="4276106"/>
          </a:xfrm>
        </p:spPr>
        <p:txBody>
          <a:bodyPr>
            <a:normAutofit/>
          </a:bodyPr>
          <a:lstStyle/>
          <a:p>
            <a:pPr marL="0" indent="0">
              <a:buNone/>
            </a:pPr>
            <a:r>
              <a:rPr lang="en-GB" sz="1350" b="1" dirty="0"/>
              <a:t>Second wave</a:t>
            </a:r>
          </a:p>
          <a:p>
            <a:endParaRPr lang="en-GB" sz="1200" dirty="0"/>
          </a:p>
          <a:p>
            <a:pPr marL="0" indent="0">
              <a:buNone/>
            </a:pPr>
            <a:r>
              <a:rPr lang="en-GB" sz="1200" dirty="0"/>
              <a:t>Cognitions</a:t>
            </a:r>
          </a:p>
          <a:p>
            <a:endParaRPr lang="en-GB" sz="1200" dirty="0"/>
          </a:p>
          <a:p>
            <a:endParaRPr lang="en-GB" sz="1200" dirty="0"/>
          </a:p>
          <a:p>
            <a:pPr lvl="1"/>
            <a:r>
              <a:rPr lang="en-US" altLang="en-US" sz="1050" dirty="0">
                <a:solidFill>
                  <a:srgbClr val="000000"/>
                </a:solidFill>
              </a:rPr>
              <a:t>I’m feeling panicky … I’m going to lose control of the car!</a:t>
            </a:r>
          </a:p>
          <a:p>
            <a:pPr lvl="1" eaLnBrk="0" fontAlgn="base" hangingPunct="0">
              <a:lnSpc>
                <a:spcPct val="100000"/>
              </a:lnSpc>
              <a:spcBef>
                <a:spcPct val="0"/>
              </a:spcBef>
              <a:spcAft>
                <a:spcPct val="0"/>
              </a:spcAft>
              <a:defRPr/>
            </a:pPr>
            <a:r>
              <a:rPr lang="en-US" altLang="en-US" sz="1050" dirty="0">
                <a:solidFill>
                  <a:srgbClr val="000000"/>
                </a:solidFill>
              </a:rPr>
              <a:t>I’m going to collapse… this is frightening!</a:t>
            </a:r>
          </a:p>
          <a:p>
            <a:pPr lvl="1" eaLnBrk="0" fontAlgn="base" hangingPunct="0">
              <a:lnSpc>
                <a:spcPct val="100000"/>
              </a:lnSpc>
              <a:spcBef>
                <a:spcPct val="0"/>
              </a:spcBef>
              <a:spcAft>
                <a:spcPct val="0"/>
              </a:spcAft>
              <a:defRPr/>
            </a:pPr>
            <a:r>
              <a:rPr lang="en-US" altLang="en-US" sz="1050" dirty="0">
                <a:solidFill>
                  <a:srgbClr val="000000"/>
                </a:solidFill>
              </a:rPr>
              <a:t>Oh my heart is racing … a sign of real problems!</a:t>
            </a:r>
          </a:p>
          <a:p>
            <a:pPr lvl="1" eaLnBrk="0" fontAlgn="base" hangingPunct="0">
              <a:lnSpc>
                <a:spcPct val="100000"/>
              </a:lnSpc>
              <a:spcBef>
                <a:spcPct val="0"/>
              </a:spcBef>
              <a:spcAft>
                <a:spcPct val="0"/>
              </a:spcAft>
              <a:defRPr/>
            </a:pPr>
            <a:r>
              <a:rPr lang="en-US" altLang="en-US" sz="1050" dirty="0">
                <a:solidFill>
                  <a:srgbClr val="000000"/>
                </a:solidFill>
              </a:rPr>
              <a:t>Get out now!!!</a:t>
            </a:r>
            <a:endParaRPr lang="en-US" altLang="en-US" sz="1050" dirty="0"/>
          </a:p>
          <a:p>
            <a:pPr lvl="1" eaLnBrk="0" fontAlgn="base" hangingPunct="0">
              <a:lnSpc>
                <a:spcPct val="100000"/>
              </a:lnSpc>
              <a:spcBef>
                <a:spcPct val="0"/>
              </a:spcBef>
              <a:spcAft>
                <a:spcPct val="0"/>
              </a:spcAft>
              <a:defRPr/>
            </a:pPr>
            <a:endParaRPr lang="en-US" altLang="en-US" sz="1050" dirty="0">
              <a:solidFill>
                <a:prstClr val="black"/>
              </a:solidFill>
              <a:latin typeface="Arial" panose="020B0604020202020204" pitchFamily="34" charset="0"/>
            </a:endParaRPr>
          </a:p>
          <a:p>
            <a:pPr marL="0" indent="0">
              <a:buNone/>
            </a:pPr>
            <a:r>
              <a:rPr lang="en-GB" sz="1200" dirty="0"/>
              <a:t>Behaviour</a:t>
            </a:r>
          </a:p>
          <a:p>
            <a:pPr lvl="1"/>
            <a:r>
              <a:rPr lang="en-GB" sz="1050" dirty="0"/>
              <a:t>Stop car by side of road</a:t>
            </a:r>
          </a:p>
          <a:p>
            <a:pPr lvl="1"/>
            <a:r>
              <a:rPr lang="en-GB" sz="1050" dirty="0"/>
              <a:t>Avoid driving, or driving where experienced panic</a:t>
            </a:r>
          </a:p>
          <a:p>
            <a:pPr lvl="1"/>
            <a:endParaRPr lang="en-GB" sz="1050" dirty="0"/>
          </a:p>
          <a:p>
            <a:pPr marL="0" lvl="1" indent="0">
              <a:buNone/>
            </a:pPr>
            <a:r>
              <a:rPr lang="en-GB" sz="1200" dirty="0"/>
              <a:t>Intervention</a:t>
            </a:r>
          </a:p>
          <a:p>
            <a:pPr marL="214313" lvl="1" indent="-214313"/>
            <a:r>
              <a:rPr lang="en-GB" sz="1050" dirty="0"/>
              <a:t>Graded exposure to situations in which experienced or may experience panic</a:t>
            </a:r>
          </a:p>
          <a:p>
            <a:pPr marL="214313" lvl="1" indent="-214313"/>
            <a:r>
              <a:rPr lang="en-GB" sz="1050" i="1" dirty="0"/>
              <a:t>Cognitive challenge.. Learn to identify catastrophising cognitions and give self-reassurance</a:t>
            </a:r>
          </a:p>
          <a:p>
            <a:pPr marL="214313" lvl="1" indent="-214313"/>
            <a:r>
              <a:rPr lang="en-GB" sz="1050" dirty="0"/>
              <a:t>Use of relaxation to reduce arousal</a:t>
            </a:r>
          </a:p>
        </p:txBody>
      </p:sp>
      <p:sp>
        <p:nvSpPr>
          <p:cNvPr id="11" name="Content Placeholder 10">
            <a:extLst>
              <a:ext uri="{FF2B5EF4-FFF2-40B4-BE49-F238E27FC236}">
                <a16:creationId xmlns:a16="http://schemas.microsoft.com/office/drawing/2014/main" id="{9DD761BC-9008-477C-BE87-D12FD0E43521}"/>
              </a:ext>
            </a:extLst>
          </p:cNvPr>
          <p:cNvSpPr>
            <a:spLocks noGrp="1"/>
          </p:cNvSpPr>
          <p:nvPr>
            <p:ph sz="half" idx="2"/>
          </p:nvPr>
        </p:nvSpPr>
        <p:spPr>
          <a:xfrm>
            <a:off x="4629150" y="1213867"/>
            <a:ext cx="3886200" cy="4276106"/>
          </a:xfrm>
        </p:spPr>
        <p:txBody>
          <a:bodyPr>
            <a:normAutofit/>
          </a:bodyPr>
          <a:lstStyle/>
          <a:p>
            <a:pPr marL="0" indent="0">
              <a:buNone/>
            </a:pPr>
            <a:r>
              <a:rPr lang="en-GB" sz="1350" b="1" dirty="0"/>
              <a:t>Third wave</a:t>
            </a:r>
          </a:p>
          <a:p>
            <a:endParaRPr lang="en-GB" sz="1200" dirty="0"/>
          </a:p>
          <a:p>
            <a:pPr marL="0" indent="0">
              <a:buNone/>
            </a:pPr>
            <a:r>
              <a:rPr lang="en-GB" sz="1200" dirty="0"/>
              <a:t>Cognitions</a:t>
            </a:r>
          </a:p>
          <a:p>
            <a:pPr lvl="1"/>
            <a:r>
              <a:rPr lang="en-GB" sz="1050" i="1" dirty="0"/>
              <a:t>OK.. I have to avoid places where I had a panic before.</a:t>
            </a:r>
          </a:p>
          <a:p>
            <a:pPr lvl="1"/>
            <a:r>
              <a:rPr lang="en-GB" sz="1050" i="1" dirty="0"/>
              <a:t>If I start to panic, I’ve got to drive away or stop driving</a:t>
            </a:r>
          </a:p>
          <a:p>
            <a:pPr lvl="1"/>
            <a:r>
              <a:rPr lang="en-US" altLang="en-US" sz="1050" dirty="0">
                <a:solidFill>
                  <a:srgbClr val="000000"/>
                </a:solidFill>
              </a:rPr>
              <a:t>I’m feeling panicky … I’m going to lose control of the car!</a:t>
            </a:r>
          </a:p>
          <a:p>
            <a:pPr lvl="1" eaLnBrk="0" fontAlgn="base" hangingPunct="0">
              <a:lnSpc>
                <a:spcPct val="100000"/>
              </a:lnSpc>
              <a:spcBef>
                <a:spcPct val="0"/>
              </a:spcBef>
              <a:spcAft>
                <a:spcPct val="0"/>
              </a:spcAft>
              <a:defRPr/>
            </a:pPr>
            <a:r>
              <a:rPr lang="en-US" altLang="en-US" sz="1050" dirty="0">
                <a:solidFill>
                  <a:srgbClr val="000000"/>
                </a:solidFill>
              </a:rPr>
              <a:t>I’m going to collapse… this is frightening!</a:t>
            </a:r>
          </a:p>
          <a:p>
            <a:pPr lvl="1" eaLnBrk="0" fontAlgn="base" hangingPunct="0">
              <a:lnSpc>
                <a:spcPct val="100000"/>
              </a:lnSpc>
              <a:spcBef>
                <a:spcPct val="0"/>
              </a:spcBef>
              <a:spcAft>
                <a:spcPct val="0"/>
              </a:spcAft>
              <a:defRPr/>
            </a:pPr>
            <a:r>
              <a:rPr lang="en-US" altLang="en-US" sz="1050" dirty="0">
                <a:solidFill>
                  <a:srgbClr val="000000"/>
                </a:solidFill>
              </a:rPr>
              <a:t>Oh my heart is racing … a sign of real problems!</a:t>
            </a:r>
          </a:p>
          <a:p>
            <a:pPr lvl="1" eaLnBrk="0" fontAlgn="base" hangingPunct="0">
              <a:lnSpc>
                <a:spcPct val="100000"/>
              </a:lnSpc>
              <a:spcBef>
                <a:spcPct val="0"/>
              </a:spcBef>
              <a:spcAft>
                <a:spcPct val="0"/>
              </a:spcAft>
              <a:defRPr/>
            </a:pPr>
            <a:r>
              <a:rPr lang="en-US" altLang="en-US" sz="1050" dirty="0">
                <a:solidFill>
                  <a:srgbClr val="000000"/>
                </a:solidFill>
              </a:rPr>
              <a:t>Get out now!!!</a:t>
            </a:r>
            <a:endParaRPr lang="en-US" altLang="en-US" sz="1500" dirty="0"/>
          </a:p>
          <a:p>
            <a:pPr lvl="1"/>
            <a:endParaRPr lang="en-GB" sz="1050" i="1" dirty="0"/>
          </a:p>
          <a:p>
            <a:pPr marL="0" indent="0">
              <a:buNone/>
              <a:defRPr/>
            </a:pPr>
            <a:r>
              <a:rPr lang="en-GB" sz="1200" dirty="0">
                <a:solidFill>
                  <a:prstClr val="black"/>
                </a:solidFill>
                <a:latin typeface="Calibri" panose="020F0502020204030204"/>
              </a:rPr>
              <a:t>Behaviour</a:t>
            </a:r>
          </a:p>
          <a:p>
            <a:pPr lvl="1">
              <a:defRPr/>
            </a:pPr>
            <a:r>
              <a:rPr lang="en-GB" sz="1050" dirty="0">
                <a:solidFill>
                  <a:prstClr val="black"/>
                </a:solidFill>
                <a:latin typeface="Calibri" panose="020F0502020204030204"/>
              </a:rPr>
              <a:t>Stop car by side of road</a:t>
            </a:r>
          </a:p>
          <a:p>
            <a:pPr lvl="1">
              <a:defRPr/>
            </a:pPr>
            <a:r>
              <a:rPr lang="en-GB" sz="1050" dirty="0">
                <a:solidFill>
                  <a:prstClr val="black"/>
                </a:solidFill>
                <a:latin typeface="Calibri" panose="020F0502020204030204"/>
              </a:rPr>
              <a:t>Avoid driving, or driving where experienced panic</a:t>
            </a:r>
          </a:p>
          <a:p>
            <a:pPr marL="342900" lvl="1" indent="0">
              <a:buNone/>
            </a:pPr>
            <a:endParaRPr lang="en-GB" sz="1050" i="1" dirty="0"/>
          </a:p>
          <a:p>
            <a:pPr marL="0" lvl="1" indent="0">
              <a:buNone/>
            </a:pPr>
            <a:r>
              <a:rPr lang="en-GB" sz="1200" dirty="0"/>
              <a:t>Intervention</a:t>
            </a:r>
          </a:p>
          <a:p>
            <a:pPr marL="214313" lvl="1" indent="-214313"/>
            <a:r>
              <a:rPr lang="en-GB" sz="1050" dirty="0"/>
              <a:t>Graded exposure to situations in which experienced or may experience panic</a:t>
            </a:r>
          </a:p>
          <a:p>
            <a:pPr marL="214313" lvl="1" indent="-214313"/>
            <a:r>
              <a:rPr lang="en-GB" sz="1050" i="1" dirty="0"/>
              <a:t>Use mindfulness or similar to distance from emotional centrality of cognitions</a:t>
            </a:r>
          </a:p>
          <a:p>
            <a:pPr marL="214313" lvl="1" indent="-214313"/>
            <a:r>
              <a:rPr lang="en-GB" sz="1050" dirty="0"/>
              <a:t>Use of relaxation to reduce arousal</a:t>
            </a:r>
          </a:p>
          <a:p>
            <a:pPr marL="214313" lvl="1" indent="-214313"/>
            <a:r>
              <a:rPr lang="en-GB" sz="1050" dirty="0"/>
              <a:t>Be aware of plans of avoidance, - do not implement them.</a:t>
            </a:r>
          </a:p>
          <a:p>
            <a:pPr marL="342900" lvl="1" indent="0">
              <a:buNone/>
            </a:pPr>
            <a:endParaRPr lang="en-GB" sz="1050" i="1" dirty="0"/>
          </a:p>
        </p:txBody>
      </p:sp>
    </p:spTree>
    <p:extLst>
      <p:ext uri="{BB962C8B-B14F-4D97-AF65-F5344CB8AC3E}">
        <p14:creationId xmlns:p14="http://schemas.microsoft.com/office/powerpoint/2010/main" val="1573871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963877"/>
            <a:ext cx="2620771" cy="4930246"/>
          </a:xfrm>
        </p:spPr>
        <p:txBody>
          <a:bodyPr>
            <a:normAutofit/>
          </a:bodyPr>
          <a:lstStyle/>
          <a:p>
            <a:pPr algn="r"/>
            <a:r>
              <a:rPr lang="en-GB" dirty="0"/>
              <a:t>Mindfulness</a:t>
            </a:r>
          </a:p>
        </p:txBody>
      </p:sp>
      <p:sp>
        <p:nvSpPr>
          <p:cNvPr id="3" name="Content Placeholder 2"/>
          <p:cNvSpPr>
            <a:spLocks noGrp="1"/>
          </p:cNvSpPr>
          <p:nvPr>
            <p:ph idx="1"/>
          </p:nvPr>
        </p:nvSpPr>
        <p:spPr>
          <a:xfrm>
            <a:off x="3732023" y="963877"/>
            <a:ext cx="4783327" cy="4930246"/>
          </a:xfrm>
        </p:spPr>
        <p:txBody>
          <a:bodyPr anchor="ctr">
            <a:normAutofit/>
          </a:bodyPr>
          <a:lstStyle/>
          <a:p>
            <a:pPr marL="0" indent="0">
              <a:lnSpc>
                <a:spcPct val="90000"/>
              </a:lnSpc>
              <a:buNone/>
            </a:pPr>
            <a:r>
              <a:rPr lang="en-GB" sz="1600" i="1" dirty="0"/>
              <a:t>Bishop et al. (2004)</a:t>
            </a:r>
          </a:p>
          <a:p>
            <a:pPr>
              <a:lnSpc>
                <a:spcPct val="90000"/>
              </a:lnSpc>
            </a:pPr>
            <a:endParaRPr lang="en-GB" sz="1600" dirty="0"/>
          </a:p>
          <a:p>
            <a:pPr lvl="0">
              <a:lnSpc>
                <a:spcPct val="90000"/>
              </a:lnSpc>
            </a:pPr>
            <a:r>
              <a:rPr lang="en-GB" sz="1600" i="1" dirty="0"/>
              <a:t>Self-regulation of attention</a:t>
            </a:r>
            <a:r>
              <a:rPr lang="en-GB" sz="1600" dirty="0"/>
              <a:t>: being fully aware of our current experience – observing and attending to our changing thoughts, feelings and sensations as they occur. This allows us to be aware of these phenomena, but not to elaborate on them. Rather than getting caught up in ruminative thoughts, mindfulness involves a direct non-judgemental experience of events in the mind and body. </a:t>
            </a:r>
          </a:p>
          <a:p>
            <a:pPr lvl="0">
              <a:lnSpc>
                <a:spcPct val="90000"/>
              </a:lnSpc>
            </a:pPr>
            <a:endParaRPr lang="en-GB" sz="1600" dirty="0"/>
          </a:p>
          <a:p>
            <a:pPr lvl="0">
              <a:lnSpc>
                <a:spcPct val="90000"/>
              </a:lnSpc>
            </a:pPr>
            <a:r>
              <a:rPr lang="en-GB" sz="1600" i="1" dirty="0"/>
              <a:t>An orientation towards one’s experiences in the present moment, characterized by curiosity, openness and acceptance</a:t>
            </a:r>
            <a:r>
              <a:rPr lang="en-GB" sz="1600" dirty="0"/>
              <a:t>. The lack of cognitive effort given to the engagement and elaboration of our experiences allows us to focus on our present experience. Rather than observing experience through the filter of our beliefs and assumptions, mindfulness involves a direct, unfiltered awareness of our experiences.</a:t>
            </a:r>
          </a:p>
          <a:p>
            <a:pPr>
              <a:lnSpc>
                <a:spcPct val="90000"/>
              </a:lnSpc>
            </a:pPr>
            <a:endParaRPr lang="en-GB" sz="1600" dirty="0"/>
          </a:p>
        </p:txBody>
      </p:sp>
    </p:spTree>
    <p:extLst>
      <p:ext uri="{BB962C8B-B14F-4D97-AF65-F5344CB8AC3E}">
        <p14:creationId xmlns:p14="http://schemas.microsoft.com/office/powerpoint/2010/main" val="3428613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73EA1-6A4A-4F4B-96C9-146B08530FFE}"/>
              </a:ext>
            </a:extLst>
          </p:cNvPr>
          <p:cNvSpPr>
            <a:spLocks noGrp="1"/>
          </p:cNvSpPr>
          <p:nvPr>
            <p:ph type="title"/>
          </p:nvPr>
        </p:nvSpPr>
        <p:spPr/>
        <p:txBody>
          <a:bodyPr/>
          <a:lstStyle/>
          <a:p>
            <a:r>
              <a:rPr lang="en-GB" dirty="0"/>
              <a:t>To summarize …</a:t>
            </a:r>
          </a:p>
        </p:txBody>
      </p:sp>
      <p:sp>
        <p:nvSpPr>
          <p:cNvPr id="4" name="Text Placeholder 3">
            <a:extLst>
              <a:ext uri="{FF2B5EF4-FFF2-40B4-BE49-F238E27FC236}">
                <a16:creationId xmlns:a16="http://schemas.microsoft.com/office/drawing/2014/main" id="{FB6DD467-E35C-42C1-91AE-8C4C490E940C}"/>
              </a:ext>
            </a:extLst>
          </p:cNvPr>
          <p:cNvSpPr>
            <a:spLocks noGrp="1"/>
          </p:cNvSpPr>
          <p:nvPr>
            <p:ph type="body" idx="1"/>
          </p:nvPr>
        </p:nvSpPr>
        <p:spPr/>
        <p:txBody>
          <a:bodyPr/>
          <a:lstStyle/>
          <a:p>
            <a:r>
              <a:rPr lang="en-GB" b="0" i="1" dirty="0"/>
              <a:t>S-REF</a:t>
            </a:r>
            <a:r>
              <a:rPr lang="en-GB" b="0" dirty="0"/>
              <a:t>	</a:t>
            </a:r>
          </a:p>
        </p:txBody>
      </p:sp>
      <p:sp>
        <p:nvSpPr>
          <p:cNvPr id="5" name="Content Placeholder 4">
            <a:extLst>
              <a:ext uri="{FF2B5EF4-FFF2-40B4-BE49-F238E27FC236}">
                <a16:creationId xmlns:a16="http://schemas.microsoft.com/office/drawing/2014/main" id="{DF957ADB-4F80-4FC9-AC9D-526FF6039A5E}"/>
              </a:ext>
            </a:extLst>
          </p:cNvPr>
          <p:cNvSpPr>
            <a:spLocks noGrp="1"/>
          </p:cNvSpPr>
          <p:nvPr>
            <p:ph sz="half" idx="2"/>
          </p:nvPr>
        </p:nvSpPr>
        <p:spPr/>
        <p:txBody>
          <a:bodyPr/>
          <a:lstStyle/>
          <a:p>
            <a:endParaRPr lang="en-GB" dirty="0"/>
          </a:p>
          <a:p>
            <a:r>
              <a:rPr lang="en-GB" sz="1600" dirty="0"/>
              <a:t>Behavioural approach: engage with feared object/difficult context</a:t>
            </a:r>
          </a:p>
          <a:p>
            <a:endParaRPr lang="en-GB" sz="1600" dirty="0"/>
          </a:p>
          <a:p>
            <a:r>
              <a:rPr lang="en-GB" sz="1600" dirty="0"/>
              <a:t>Cognitive challenge: prior to behavioural test</a:t>
            </a:r>
          </a:p>
          <a:p>
            <a:endParaRPr lang="en-GB" sz="1600" dirty="0"/>
          </a:p>
          <a:p>
            <a:r>
              <a:rPr lang="en-GB" sz="1600" dirty="0"/>
              <a:t>Mindfulness: during behavioural test</a:t>
            </a:r>
          </a:p>
        </p:txBody>
      </p:sp>
      <p:sp>
        <p:nvSpPr>
          <p:cNvPr id="6" name="Text Placeholder 5">
            <a:extLst>
              <a:ext uri="{FF2B5EF4-FFF2-40B4-BE49-F238E27FC236}">
                <a16:creationId xmlns:a16="http://schemas.microsoft.com/office/drawing/2014/main" id="{F939C77A-4A1D-4281-96EA-6D634747B0A9}"/>
              </a:ext>
            </a:extLst>
          </p:cNvPr>
          <p:cNvSpPr>
            <a:spLocks noGrp="1"/>
          </p:cNvSpPr>
          <p:nvPr>
            <p:ph type="body" sz="quarter" idx="3"/>
          </p:nvPr>
        </p:nvSpPr>
        <p:spPr/>
        <p:txBody>
          <a:bodyPr/>
          <a:lstStyle/>
          <a:p>
            <a:r>
              <a:rPr lang="en-GB" b="0" i="1" dirty="0"/>
              <a:t>Second wave</a:t>
            </a:r>
          </a:p>
        </p:txBody>
      </p:sp>
      <p:sp>
        <p:nvSpPr>
          <p:cNvPr id="7" name="Content Placeholder 6">
            <a:extLst>
              <a:ext uri="{FF2B5EF4-FFF2-40B4-BE49-F238E27FC236}">
                <a16:creationId xmlns:a16="http://schemas.microsoft.com/office/drawing/2014/main" id="{964E6984-D00E-4062-A931-FEEECF996F81}"/>
              </a:ext>
            </a:extLst>
          </p:cNvPr>
          <p:cNvSpPr>
            <a:spLocks noGrp="1"/>
          </p:cNvSpPr>
          <p:nvPr>
            <p:ph sz="quarter" idx="4"/>
          </p:nvPr>
        </p:nvSpPr>
        <p:spPr/>
        <p:txBody>
          <a:bodyPr/>
          <a:lstStyle/>
          <a:p>
            <a:endParaRPr lang="en-GB" dirty="0"/>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Behavioural approach: engage with feared object/difficult context</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Cognitive challenge: prior to and during behavioural test</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en-GB" dirty="0"/>
          </a:p>
        </p:txBody>
      </p:sp>
    </p:spTree>
    <p:extLst>
      <p:ext uri="{BB962C8B-B14F-4D97-AF65-F5344CB8AC3E}">
        <p14:creationId xmlns:p14="http://schemas.microsoft.com/office/powerpoint/2010/main" val="2342970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963877"/>
            <a:ext cx="2620771" cy="4930246"/>
          </a:xfrm>
        </p:spPr>
        <p:txBody>
          <a:bodyPr>
            <a:normAutofit/>
          </a:bodyPr>
          <a:lstStyle/>
          <a:p>
            <a:pPr algn="r"/>
            <a:r>
              <a:rPr lang="en-GB" dirty="0"/>
              <a:t>Watching mindfulness</a:t>
            </a:r>
          </a:p>
        </p:txBody>
      </p:sp>
      <p:sp>
        <p:nvSpPr>
          <p:cNvPr id="3" name="Content Placeholder 2"/>
          <p:cNvSpPr>
            <a:spLocks noGrp="1"/>
          </p:cNvSpPr>
          <p:nvPr>
            <p:ph idx="1"/>
          </p:nvPr>
        </p:nvSpPr>
        <p:spPr>
          <a:xfrm>
            <a:off x="3732023" y="963877"/>
            <a:ext cx="4783327" cy="4930246"/>
          </a:xfrm>
        </p:spPr>
        <p:txBody>
          <a:bodyPr anchor="ctr">
            <a:normAutofit/>
          </a:bodyPr>
          <a:lstStyle/>
          <a:p>
            <a:pPr marL="0" indent="0">
              <a:buNone/>
            </a:pPr>
            <a:r>
              <a:rPr lang="en-GB" sz="2100" dirty="0"/>
              <a:t> </a:t>
            </a:r>
          </a:p>
          <a:p>
            <a:r>
              <a:rPr lang="en-GB" sz="2100" dirty="0">
                <a:hlinkClick r:id="rId2"/>
              </a:rPr>
              <a:t>https://youtu.be/iH3_64mLCU8</a:t>
            </a:r>
            <a:r>
              <a:rPr lang="en-GB" sz="2100" dirty="0"/>
              <a:t>: breathing</a:t>
            </a:r>
          </a:p>
          <a:p>
            <a:pPr marL="0" indent="0">
              <a:buNone/>
            </a:pPr>
            <a:endParaRPr lang="en-GB" sz="2100" dirty="0"/>
          </a:p>
          <a:p>
            <a:endParaRPr lang="en-GB" sz="2100" dirty="0"/>
          </a:p>
          <a:p>
            <a:r>
              <a:rPr lang="en-GB" sz="2100" dirty="0">
                <a:hlinkClick r:id="rId3"/>
              </a:rPr>
              <a:t>https://youtu.be/sLlSlYMqfNg</a:t>
            </a:r>
            <a:r>
              <a:rPr lang="en-GB" sz="2100" dirty="0"/>
              <a:t>: leaves on a stream</a:t>
            </a:r>
          </a:p>
        </p:txBody>
      </p:sp>
    </p:spTree>
    <p:extLst>
      <p:ext uri="{BB962C8B-B14F-4D97-AF65-F5344CB8AC3E}">
        <p14:creationId xmlns:p14="http://schemas.microsoft.com/office/powerpoint/2010/main" val="1967534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9" name="Title 1"/>
          <p:cNvSpPr>
            <a:spLocks noGrp="1"/>
          </p:cNvSpPr>
          <p:nvPr>
            <p:ph type="title"/>
          </p:nvPr>
        </p:nvSpPr>
        <p:spPr/>
        <p:txBody>
          <a:bodyPr>
            <a:normAutofit/>
          </a:bodyPr>
          <a:lstStyle/>
          <a:p>
            <a:pPr eaLnBrk="1" hangingPunct="1"/>
            <a:r>
              <a:rPr lang="en-GB" altLang="en-US" dirty="0">
                <a:solidFill>
                  <a:srgbClr val="000000"/>
                </a:solidFill>
              </a:rPr>
              <a:t>Problems with the Second Generation</a:t>
            </a:r>
          </a:p>
        </p:txBody>
      </p:sp>
      <p:sp>
        <p:nvSpPr>
          <p:cNvPr id="39938" name="Content Placeholder 2"/>
          <p:cNvSpPr>
            <a:spLocks noGrp="1"/>
          </p:cNvSpPr>
          <p:nvPr>
            <p:ph idx="1"/>
          </p:nvPr>
        </p:nvSpPr>
        <p:spPr/>
        <p:txBody>
          <a:bodyPr anchor="ctr">
            <a:normAutofit/>
          </a:bodyPr>
          <a:lstStyle/>
          <a:p>
            <a:pPr eaLnBrk="1" hangingPunct="1">
              <a:lnSpc>
                <a:spcPct val="90000"/>
              </a:lnSpc>
            </a:pPr>
            <a:endParaRPr lang="en-GB" altLang="en-US" sz="1200" dirty="0">
              <a:solidFill>
                <a:srgbClr val="000000"/>
              </a:solidFill>
            </a:endParaRPr>
          </a:p>
          <a:p>
            <a:pPr eaLnBrk="1" hangingPunct="1">
              <a:lnSpc>
                <a:spcPct val="90000"/>
              </a:lnSpc>
            </a:pPr>
            <a:r>
              <a:rPr lang="en-GB" altLang="en-US" sz="1800" dirty="0">
                <a:solidFill>
                  <a:srgbClr val="000000"/>
                </a:solidFill>
              </a:rPr>
              <a:t>Common-sense model: not linked to modern cognitive models – attention, long-term memory, etc.</a:t>
            </a:r>
          </a:p>
          <a:p>
            <a:pPr marL="0" indent="0" eaLnBrk="1" hangingPunct="1">
              <a:lnSpc>
                <a:spcPct val="90000"/>
              </a:lnSpc>
              <a:buNone/>
            </a:pPr>
            <a:endParaRPr lang="en-GB" altLang="en-US" sz="1800" dirty="0">
              <a:solidFill>
                <a:srgbClr val="000000"/>
              </a:solidFill>
            </a:endParaRPr>
          </a:p>
          <a:p>
            <a:pPr eaLnBrk="1" hangingPunct="1">
              <a:lnSpc>
                <a:spcPct val="90000"/>
              </a:lnSpc>
            </a:pPr>
            <a:r>
              <a:rPr lang="en-GB" altLang="en-US" sz="1800" dirty="0">
                <a:solidFill>
                  <a:srgbClr val="000000"/>
                </a:solidFill>
              </a:rPr>
              <a:t>Condition specific: is there a more general model that can be applied to all conditions?</a:t>
            </a:r>
          </a:p>
          <a:p>
            <a:pPr eaLnBrk="1" hangingPunct="1">
              <a:lnSpc>
                <a:spcPct val="90000"/>
              </a:lnSpc>
            </a:pPr>
            <a:endParaRPr lang="en-GB" altLang="en-US" sz="1800" dirty="0">
              <a:solidFill>
                <a:srgbClr val="000000"/>
              </a:solidFill>
            </a:endParaRPr>
          </a:p>
          <a:p>
            <a:pPr eaLnBrk="1" hangingPunct="1">
              <a:lnSpc>
                <a:spcPct val="90000"/>
              </a:lnSpc>
            </a:pPr>
            <a:r>
              <a:rPr lang="en-GB" altLang="en-US" sz="1800" dirty="0">
                <a:solidFill>
                  <a:srgbClr val="000000"/>
                </a:solidFill>
              </a:rPr>
              <a:t>The problem of behavioural validation and worry.</a:t>
            </a:r>
          </a:p>
          <a:p>
            <a:pPr eaLnBrk="1" hangingPunct="1">
              <a:lnSpc>
                <a:spcPct val="90000"/>
              </a:lnSpc>
            </a:pPr>
            <a:endParaRPr lang="en-GB" altLang="en-US" sz="1800" dirty="0">
              <a:solidFill>
                <a:srgbClr val="000000"/>
              </a:solidFill>
            </a:endParaRPr>
          </a:p>
          <a:p>
            <a:pPr eaLnBrk="1" hangingPunct="1">
              <a:lnSpc>
                <a:spcPct val="90000"/>
              </a:lnSpc>
            </a:pPr>
            <a:r>
              <a:rPr lang="en-GB" altLang="en-US" sz="1800" dirty="0">
                <a:solidFill>
                  <a:srgbClr val="000000"/>
                </a:solidFill>
              </a:rPr>
              <a:t>No consistent evidence that cognitive change necessarily precedes emotional change.</a:t>
            </a:r>
          </a:p>
          <a:p>
            <a:pPr eaLnBrk="1" hangingPunct="1">
              <a:lnSpc>
                <a:spcPct val="90000"/>
              </a:lnSpc>
            </a:pPr>
            <a:endParaRPr lang="en-GB" altLang="en-US" sz="1800" dirty="0">
              <a:solidFill>
                <a:srgbClr val="000000"/>
              </a:solidFill>
            </a:endParaRPr>
          </a:p>
          <a:p>
            <a:pPr eaLnBrk="1" hangingPunct="1">
              <a:lnSpc>
                <a:spcPct val="90000"/>
              </a:lnSpc>
            </a:pPr>
            <a:r>
              <a:rPr lang="en-GB" altLang="en-US" sz="1800" dirty="0">
                <a:solidFill>
                  <a:srgbClr val="000000"/>
                </a:solidFill>
              </a:rPr>
              <a:t>The problem of cognitive change in the absence of any change in mood.</a:t>
            </a:r>
          </a:p>
          <a:p>
            <a:pPr eaLnBrk="1" hangingPunct="1">
              <a:lnSpc>
                <a:spcPct val="90000"/>
              </a:lnSpc>
            </a:pPr>
            <a:endParaRPr lang="en-GB" altLang="en-US" sz="1200" dirty="0">
              <a:solidFill>
                <a:srgbClr val="000000"/>
              </a:solidFill>
            </a:endParaRPr>
          </a:p>
          <a:p>
            <a:pPr eaLnBrk="1" hangingPunct="1">
              <a:lnSpc>
                <a:spcPct val="90000"/>
              </a:lnSpc>
            </a:pPr>
            <a:endParaRPr lang="en-GB" altLang="en-US" sz="1200" dirty="0">
              <a:solidFill>
                <a:srgbClr val="000000"/>
              </a:solidFill>
            </a:endParaRPr>
          </a:p>
          <a:p>
            <a:pPr eaLnBrk="1" hangingPunct="1">
              <a:lnSpc>
                <a:spcPct val="90000"/>
              </a:lnSpc>
            </a:pPr>
            <a:endParaRPr lang="en-GB" altLang="en-US" sz="1200" dirty="0">
              <a:solidFill>
                <a:srgbClr val="000000"/>
              </a:solidFill>
            </a:endParaRPr>
          </a:p>
        </p:txBody>
      </p:sp>
    </p:spTree>
    <p:extLst>
      <p:ext uri="{BB962C8B-B14F-4D97-AF65-F5344CB8AC3E}">
        <p14:creationId xmlns:p14="http://schemas.microsoft.com/office/powerpoint/2010/main" val="927086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16F0CF8-AE5D-48B8-98A1-A745C19A4511}"/>
              </a:ext>
            </a:extLst>
          </p:cNvPr>
          <p:cNvSpPr>
            <a:spLocks noGrp="1"/>
          </p:cNvSpPr>
          <p:nvPr>
            <p:ph type="title"/>
          </p:nvPr>
        </p:nvSpPr>
        <p:spPr/>
        <p:txBody>
          <a:bodyPr/>
          <a:lstStyle/>
          <a:p>
            <a:r>
              <a:rPr lang="en-GB" dirty="0"/>
              <a:t>The Transdiagnostic Approach</a:t>
            </a:r>
          </a:p>
        </p:txBody>
      </p:sp>
      <p:graphicFrame>
        <p:nvGraphicFramePr>
          <p:cNvPr id="12" name="Content Placeholder 11">
            <a:extLst>
              <a:ext uri="{FF2B5EF4-FFF2-40B4-BE49-F238E27FC236}">
                <a16:creationId xmlns:a16="http://schemas.microsoft.com/office/drawing/2014/main" id="{EACECDBE-5109-4FC2-8E1F-1474981EB413}"/>
              </a:ext>
            </a:extLst>
          </p:cNvPr>
          <p:cNvGraphicFramePr>
            <a:graphicFrameLocks noGrp="1"/>
          </p:cNvGraphicFramePr>
          <p:nvPr>
            <p:ph idx="1"/>
            <p:extLst>
              <p:ext uri="{D42A27DB-BD31-4B8C-83A1-F6EECF244321}">
                <p14:modId xmlns:p14="http://schemas.microsoft.com/office/powerpoint/2010/main" val="2408041414"/>
              </p:ext>
            </p:extLst>
          </p:nvPr>
        </p:nvGraphicFramePr>
        <p:xfrm>
          <a:off x="1141693" y="1628800"/>
          <a:ext cx="6860614" cy="4680517"/>
        </p:xfrm>
        <a:graphic>
          <a:graphicData uri="http://schemas.openxmlformats.org/drawingml/2006/table">
            <a:tbl>
              <a:tblPr firstRow="1" firstCol="1" bandRow="1"/>
              <a:tblGrid>
                <a:gridCol w="1911927">
                  <a:extLst>
                    <a:ext uri="{9D8B030D-6E8A-4147-A177-3AD203B41FA5}">
                      <a16:colId xmlns:a16="http://schemas.microsoft.com/office/drawing/2014/main" val="4102365289"/>
                    </a:ext>
                  </a:extLst>
                </a:gridCol>
                <a:gridCol w="827166">
                  <a:extLst>
                    <a:ext uri="{9D8B030D-6E8A-4147-A177-3AD203B41FA5}">
                      <a16:colId xmlns:a16="http://schemas.microsoft.com/office/drawing/2014/main" val="2690988832"/>
                    </a:ext>
                  </a:extLst>
                </a:gridCol>
                <a:gridCol w="1115530">
                  <a:extLst>
                    <a:ext uri="{9D8B030D-6E8A-4147-A177-3AD203B41FA5}">
                      <a16:colId xmlns:a16="http://schemas.microsoft.com/office/drawing/2014/main" val="3653772143"/>
                    </a:ext>
                  </a:extLst>
                </a:gridCol>
                <a:gridCol w="1232879">
                  <a:extLst>
                    <a:ext uri="{9D8B030D-6E8A-4147-A177-3AD203B41FA5}">
                      <a16:colId xmlns:a16="http://schemas.microsoft.com/office/drawing/2014/main" val="2173187750"/>
                    </a:ext>
                  </a:extLst>
                </a:gridCol>
                <a:gridCol w="1773112">
                  <a:extLst>
                    <a:ext uri="{9D8B030D-6E8A-4147-A177-3AD203B41FA5}">
                      <a16:colId xmlns:a16="http://schemas.microsoft.com/office/drawing/2014/main" val="3090696419"/>
                    </a:ext>
                  </a:extLst>
                </a:gridCol>
              </a:tblGrid>
              <a:tr h="1038878">
                <a:tc gridSpan="5">
                  <a:txBody>
                    <a:bodyPr/>
                    <a:lstStyle/>
                    <a:p>
                      <a:pPr algn="just">
                        <a:lnSpc>
                          <a:spcPct val="150000"/>
                        </a:lnSpc>
                        <a:spcBef>
                          <a:spcPts val="600"/>
                        </a:spcBef>
                        <a:spcAft>
                          <a:spcPts val="800"/>
                        </a:spcAft>
                        <a:tabLst>
                          <a:tab pos="288290" algn="l"/>
                        </a:tabLst>
                      </a:pPr>
                      <a:r>
                        <a:rPr lang="en-GB" sz="1800" b="1" dirty="0">
                          <a:solidFill>
                            <a:srgbClr val="000000"/>
                          </a:solidFill>
                          <a:effectLst/>
                          <a:latin typeface="+mn-lt"/>
                          <a:ea typeface="Calibri" panose="020F0502020204030204" pitchFamily="34" charset="0"/>
                          <a:cs typeface="Times New Roman" panose="02020603050405020304" pitchFamily="18" charset="0"/>
                        </a:rPr>
                        <a:t>The percentage of individuals diagnosed with various DSM disorders that would be co-morbid for at least one additional disorder</a:t>
                      </a:r>
                      <a:endParaRPr lang="en-GB" sz="1800" b="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12709910"/>
                  </a:ext>
                </a:extLst>
              </a:tr>
              <a:tr h="935064">
                <a:tc>
                  <a:txBody>
                    <a:bodyPr/>
                    <a:lstStyle/>
                    <a:p>
                      <a:pPr algn="ctr">
                        <a:lnSpc>
                          <a:spcPct val="100000"/>
                        </a:lnSpc>
                        <a:spcBef>
                          <a:spcPts val="600"/>
                        </a:spcBef>
                        <a:spcAft>
                          <a:spcPts val="800"/>
                        </a:spcAft>
                        <a:tabLst>
                          <a:tab pos="288290" algn="l"/>
                        </a:tabLst>
                      </a:pPr>
                      <a:r>
                        <a:rPr lang="en-GB" sz="1600" b="0" i="1" u="none" strike="noStrike" spc="0" dirty="0">
                          <a:solidFill>
                            <a:srgbClr val="000000"/>
                          </a:solidFill>
                          <a:effectLst/>
                          <a:latin typeface="+mn-lt"/>
                          <a:ea typeface="Book Antiqua" panose="02040602050305030304" pitchFamily="18" charset="0"/>
                          <a:cs typeface="Book Antiqua" panose="02040602050305030304" pitchFamily="18" charset="0"/>
                        </a:rPr>
                        <a:t>Disorder</a:t>
                      </a:r>
                      <a:endParaRPr lang="en-GB" sz="1600" b="0" i="1"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b="0" i="1" spc="0" dirty="0">
                          <a:solidFill>
                            <a:srgbClr val="000000"/>
                          </a:solidFill>
                          <a:effectLst/>
                          <a:latin typeface="+mn-lt"/>
                          <a:ea typeface="Book Antiqua" panose="02040602050305030304" pitchFamily="18" charset="0"/>
                          <a:cs typeface="Book Antiqua" panose="02040602050305030304" pitchFamily="18" charset="0"/>
                        </a:rPr>
                        <a:t>Pure disorder</a:t>
                      </a:r>
                      <a:endParaRPr lang="en-GB" sz="1600" b="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b="0" i="1" spc="0" dirty="0">
                          <a:solidFill>
                            <a:srgbClr val="000000"/>
                          </a:solidFill>
                          <a:effectLst/>
                          <a:latin typeface="+mn-lt"/>
                          <a:ea typeface="Book Antiqua" panose="02040602050305030304" pitchFamily="18" charset="0"/>
                          <a:cs typeface="Book Antiqua" panose="02040602050305030304" pitchFamily="18" charset="0"/>
                        </a:rPr>
                        <a:t>One additional diagnosis</a:t>
                      </a:r>
                      <a:endParaRPr lang="en-GB" sz="1600" b="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b="0" i="1" spc="0" dirty="0">
                          <a:solidFill>
                            <a:srgbClr val="000000"/>
                          </a:solidFill>
                          <a:effectLst/>
                          <a:latin typeface="+mn-lt"/>
                          <a:ea typeface="Book Antiqua" panose="02040602050305030304" pitchFamily="18" charset="0"/>
                          <a:cs typeface="Book Antiqua" panose="02040602050305030304" pitchFamily="18" charset="0"/>
                        </a:rPr>
                        <a:t>Two additional diagnoses</a:t>
                      </a:r>
                      <a:endParaRPr lang="en-GB" sz="1600" b="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b="0" i="1" spc="0" dirty="0">
                          <a:solidFill>
                            <a:srgbClr val="000000"/>
                          </a:solidFill>
                          <a:effectLst/>
                          <a:latin typeface="+mn-lt"/>
                          <a:ea typeface="Book Antiqua" panose="02040602050305030304" pitchFamily="18" charset="0"/>
                          <a:cs typeface="Book Antiqua" panose="02040602050305030304" pitchFamily="18" charset="0"/>
                        </a:rPr>
                        <a:t>Three or more additional diagnoses</a:t>
                      </a:r>
                      <a:endParaRPr lang="en-GB" sz="1600" b="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3795553"/>
                  </a:ext>
                </a:extLst>
              </a:tr>
              <a:tr h="541315">
                <a:tc>
                  <a:txBody>
                    <a:bodyPr/>
                    <a:lstStyle/>
                    <a:p>
                      <a:pP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Eating disorders</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35</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21</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31</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13</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1205884"/>
                  </a:ext>
                </a:extLst>
              </a:tr>
              <a:tr h="541315">
                <a:tc>
                  <a:txBody>
                    <a:bodyPr/>
                    <a:lstStyle/>
                    <a:p>
                      <a:pP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Generalized anxiety disorder</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6 </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15</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25</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53</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278169"/>
                  </a:ext>
                </a:extLst>
              </a:tr>
              <a:tr h="541315">
                <a:tc>
                  <a:txBody>
                    <a:bodyPr/>
                    <a:lstStyle/>
                    <a:p>
                      <a:pPr>
                        <a:lnSpc>
                          <a:spcPct val="100000"/>
                        </a:lnSpc>
                        <a:spcBef>
                          <a:spcPts val="600"/>
                        </a:spcBef>
                        <a:spcAft>
                          <a:spcPts val="800"/>
                        </a:spcAft>
                        <a:tabLst>
                          <a:tab pos="288290" algn="l"/>
                        </a:tabLst>
                      </a:pPr>
                      <a:r>
                        <a:rPr lang="en-GB" sz="1600" b="0" i="0" u="none" strike="noStrike" spc="0" dirty="0">
                          <a:solidFill>
                            <a:srgbClr val="000000"/>
                          </a:solidFill>
                          <a:effectLst/>
                          <a:latin typeface="+mn-lt"/>
                          <a:ea typeface="Book Antiqua" panose="02040602050305030304" pitchFamily="18" charset="0"/>
                          <a:cs typeface="Book Antiqua" panose="02040602050305030304" pitchFamily="18" charset="0"/>
                        </a:rPr>
                        <a:t>Obsessive compulsive disorder</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15 </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12</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10</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63</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8411279"/>
                  </a:ext>
                </a:extLst>
              </a:tr>
              <a:tr h="541315">
                <a:tc>
                  <a:txBody>
                    <a:bodyPr/>
                    <a:lstStyle/>
                    <a:p>
                      <a:pP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Bipolar disorder</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25 </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25</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15</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35</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8318202"/>
                  </a:ext>
                </a:extLst>
              </a:tr>
              <a:tr h="541315">
                <a:tc>
                  <a:txBody>
                    <a:bodyPr/>
                    <a:lstStyle/>
                    <a:p>
                      <a:pPr>
                        <a:lnSpc>
                          <a:spcPct val="100000"/>
                        </a:lnSpc>
                        <a:spcBef>
                          <a:spcPts val="600"/>
                        </a:spcBef>
                        <a:spcAft>
                          <a:spcPts val="800"/>
                        </a:spcAft>
                        <a:tabLst>
                          <a:tab pos="288290" algn="l"/>
                        </a:tabLst>
                      </a:pPr>
                      <a:r>
                        <a:rPr lang="en-GB" sz="1600" b="0" i="0" u="none" strike="noStrike" spc="0" dirty="0">
                          <a:solidFill>
                            <a:srgbClr val="000000"/>
                          </a:solidFill>
                          <a:effectLst/>
                          <a:latin typeface="+mn-lt"/>
                          <a:ea typeface="Book Antiqua" panose="02040602050305030304" pitchFamily="18" charset="0"/>
                          <a:cs typeface="Book Antiqua" panose="02040602050305030304" pitchFamily="18" charset="0"/>
                        </a:rPr>
                        <a:t>Possible psychotic disorder</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27</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20</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13</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800"/>
                        </a:spcAft>
                        <a:tabLst>
                          <a:tab pos="288290" algn="l"/>
                        </a:tabLst>
                      </a:pPr>
                      <a:r>
                        <a:rPr lang="en-GB" sz="1600" dirty="0">
                          <a:solidFill>
                            <a:srgbClr val="000000"/>
                          </a:solidFill>
                          <a:effectLst/>
                          <a:latin typeface="+mn-lt"/>
                          <a:ea typeface="Calibri" panose="020F0502020204030204" pitchFamily="34" charset="0"/>
                          <a:cs typeface="Times New Roman" panose="02020603050405020304" pitchFamily="18" charset="0"/>
                        </a:rPr>
                        <a:t>40</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1475400"/>
                  </a:ext>
                </a:extLst>
              </a:tr>
            </a:tbl>
          </a:graphicData>
        </a:graphic>
      </p:graphicFrame>
    </p:spTree>
    <p:extLst>
      <p:ext uri="{BB962C8B-B14F-4D97-AF65-F5344CB8AC3E}">
        <p14:creationId xmlns:p14="http://schemas.microsoft.com/office/powerpoint/2010/main" val="1752356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523CF-3571-4E2F-A8D1-AAF9D31A63AD}"/>
              </a:ext>
            </a:extLst>
          </p:cNvPr>
          <p:cNvSpPr>
            <a:spLocks noGrp="1"/>
          </p:cNvSpPr>
          <p:nvPr>
            <p:ph type="title"/>
          </p:nvPr>
        </p:nvSpPr>
        <p:spPr/>
        <p:txBody>
          <a:bodyPr/>
          <a:lstStyle/>
          <a:p>
            <a:r>
              <a:rPr lang="en-GB" dirty="0"/>
              <a:t>Common Cognitive Processes</a:t>
            </a:r>
          </a:p>
        </p:txBody>
      </p:sp>
      <p:sp>
        <p:nvSpPr>
          <p:cNvPr id="3" name="Content Placeholder 2">
            <a:extLst>
              <a:ext uri="{FF2B5EF4-FFF2-40B4-BE49-F238E27FC236}">
                <a16:creationId xmlns:a16="http://schemas.microsoft.com/office/drawing/2014/main" id="{6E2FA4CA-6E41-4620-B6EA-7FC19FDCC4CC}"/>
              </a:ext>
            </a:extLst>
          </p:cNvPr>
          <p:cNvSpPr>
            <a:spLocks noGrp="1"/>
          </p:cNvSpPr>
          <p:nvPr>
            <p:ph idx="1"/>
          </p:nvPr>
        </p:nvSpPr>
        <p:spPr/>
        <p:txBody>
          <a:bodyPr>
            <a:normAutofit/>
          </a:bodyPr>
          <a:lstStyle/>
          <a:p>
            <a:pPr marL="0" lvl="0" indent="0" algn="just">
              <a:lnSpc>
                <a:spcPct val="120000"/>
              </a:lnSpc>
              <a:spcBef>
                <a:spcPts val="600"/>
              </a:spcBef>
              <a:spcAft>
                <a:spcPts val="0"/>
              </a:spcAft>
              <a:buClr>
                <a:srgbClr val="000000"/>
              </a:buClr>
              <a:buSzPts val="900"/>
              <a:buNone/>
              <a:tabLst>
                <a:tab pos="1088390" algn="l"/>
              </a:tabLst>
            </a:pPr>
            <a:r>
              <a:rPr lang="en-US" sz="1800" i="1" u="none" strike="noStrike" spc="0" dirty="0">
                <a:solidFill>
                  <a:srgbClr val="000000"/>
                </a:solidFill>
                <a:effectLst/>
                <a:ea typeface="Book Antiqua" panose="02040602050305030304" pitchFamily="18" charset="0"/>
                <a:cs typeface="Book Antiqua" panose="02040602050305030304" pitchFamily="18" charset="0"/>
              </a:rPr>
              <a:t>Errors </a:t>
            </a:r>
            <a:r>
              <a:rPr lang="en-GB" sz="1800" i="1" u="none" strike="noStrike" spc="0" dirty="0">
                <a:solidFill>
                  <a:srgbClr val="000000"/>
                </a:solidFill>
                <a:effectLst/>
                <a:ea typeface="Book Antiqua" panose="02040602050305030304" pitchFamily="18" charset="0"/>
                <a:cs typeface="Book Antiqua" panose="02040602050305030304" pitchFamily="18" charset="0"/>
              </a:rPr>
              <a:t>of</a:t>
            </a:r>
            <a:r>
              <a:rPr lang="en-US" sz="1800" i="1" u="none" strike="noStrike" spc="0" dirty="0">
                <a:solidFill>
                  <a:srgbClr val="000000"/>
                </a:solidFill>
                <a:effectLst/>
                <a:ea typeface="Book Antiqua" panose="02040602050305030304" pitchFamily="18" charset="0"/>
                <a:cs typeface="Book Antiqua" panose="02040602050305030304" pitchFamily="18" charset="0"/>
              </a:rPr>
              <a:t> attention</a:t>
            </a:r>
            <a:r>
              <a:rPr lang="en-GB" sz="1800" u="none" strike="noStrike" spc="0" dirty="0">
                <a:solidFill>
                  <a:srgbClr val="000000"/>
                </a:solidFill>
                <a:effectLst/>
                <a:ea typeface="Book Antiqua" panose="02040602050305030304" pitchFamily="18" charset="0"/>
                <a:cs typeface="Book Antiqua" panose="02040602050305030304" pitchFamily="18" charset="0"/>
              </a:rPr>
              <a:t> maintain a disorder when an individual selectively attends to information that is consistent with their concerns or fails to attend to information that is </a:t>
            </a:r>
            <a:r>
              <a:rPr lang="en-US" sz="1800" i="1" u="none" strike="noStrike" spc="0" dirty="0">
                <a:solidFill>
                  <a:srgbClr val="000000"/>
                </a:solidFill>
                <a:effectLst/>
                <a:ea typeface="Book Antiqua" panose="02040602050305030304" pitchFamily="18" charset="0"/>
                <a:cs typeface="Book Antiqua" panose="02040602050305030304" pitchFamily="18" charset="0"/>
              </a:rPr>
              <a:t>inconsistent </a:t>
            </a:r>
            <a:r>
              <a:rPr lang="en-GB" sz="1800" u="none" strike="noStrike" spc="0" dirty="0">
                <a:solidFill>
                  <a:srgbClr val="000000"/>
                </a:solidFill>
                <a:effectLst/>
                <a:ea typeface="Book Antiqua" panose="02040602050305030304" pitchFamily="18" charset="0"/>
                <a:cs typeface="Book Antiqua" panose="02040602050305030304" pitchFamily="18" charset="0"/>
              </a:rPr>
              <a:t>with their concerns.</a:t>
            </a:r>
          </a:p>
          <a:p>
            <a:pPr marL="342900" lvl="0" indent="-342900" algn="just">
              <a:lnSpc>
                <a:spcPct val="120000"/>
              </a:lnSpc>
              <a:spcBef>
                <a:spcPts val="600"/>
              </a:spcBef>
              <a:spcAft>
                <a:spcPts val="0"/>
              </a:spcAft>
              <a:buClr>
                <a:srgbClr val="000000"/>
              </a:buClr>
              <a:buSzPts val="900"/>
              <a:buFont typeface="Arial" panose="020B0604020202020204" pitchFamily="34" charset="0"/>
              <a:buChar char="•"/>
              <a:tabLst>
                <a:tab pos="1088390" algn="l"/>
              </a:tabLst>
            </a:pPr>
            <a:endParaRPr lang="en-GB" sz="1800" u="none" strike="noStrike" spc="0" dirty="0">
              <a:effectLst/>
              <a:ea typeface="Book Antiqua" panose="02040602050305030304" pitchFamily="18" charset="0"/>
              <a:cs typeface="Book Antiqua" panose="02040602050305030304" pitchFamily="18" charset="0"/>
            </a:endParaRPr>
          </a:p>
          <a:p>
            <a:pPr marL="0" lvl="0" indent="0" algn="just">
              <a:lnSpc>
                <a:spcPct val="120000"/>
              </a:lnSpc>
              <a:spcBef>
                <a:spcPts val="300"/>
              </a:spcBef>
              <a:spcAft>
                <a:spcPts val="0"/>
              </a:spcAft>
              <a:buClr>
                <a:srgbClr val="000000"/>
              </a:buClr>
              <a:buSzPts val="900"/>
              <a:buNone/>
              <a:tabLst>
                <a:tab pos="1088390" algn="l"/>
              </a:tabLst>
            </a:pPr>
            <a:r>
              <a:rPr lang="en-US" sz="1800" i="1" u="none" strike="noStrike" spc="0" dirty="0">
                <a:solidFill>
                  <a:srgbClr val="000000"/>
                </a:solidFill>
                <a:effectLst/>
                <a:ea typeface="Book Antiqua" panose="02040602050305030304" pitchFamily="18" charset="0"/>
                <a:cs typeface="Book Antiqua" panose="02040602050305030304" pitchFamily="18" charset="0"/>
              </a:rPr>
              <a:t>Errors of memory</a:t>
            </a:r>
            <a:r>
              <a:rPr lang="en-GB" sz="1800" u="none" strike="noStrike" spc="0" dirty="0">
                <a:solidFill>
                  <a:srgbClr val="000000"/>
                </a:solidFill>
                <a:effectLst/>
                <a:ea typeface="Book Antiqua" panose="02040602050305030304" pitchFamily="18" charset="0"/>
                <a:cs typeface="Book Antiqua" panose="02040602050305030304" pitchFamily="18" charset="0"/>
              </a:rPr>
              <a:t> occur in encoding or retrieval stages of memory. </a:t>
            </a:r>
          </a:p>
          <a:p>
            <a:pPr marL="685800" lvl="1" indent="-342900" algn="just">
              <a:lnSpc>
                <a:spcPct val="120000"/>
              </a:lnSpc>
              <a:spcBef>
                <a:spcPts val="300"/>
              </a:spcBef>
              <a:buClr>
                <a:srgbClr val="000000"/>
              </a:buClr>
              <a:buSzPct val="100000"/>
              <a:tabLst>
                <a:tab pos="1088390" algn="l"/>
              </a:tabLst>
            </a:pPr>
            <a:r>
              <a:rPr lang="en-GB" i="1" u="none" strike="noStrike" spc="0" dirty="0">
                <a:solidFill>
                  <a:srgbClr val="000000"/>
                </a:solidFill>
                <a:effectLst/>
                <a:ea typeface="Book Antiqua" panose="02040602050305030304" pitchFamily="18" charset="0"/>
                <a:cs typeface="Book Antiqua" panose="02040602050305030304" pitchFamily="18" charset="0"/>
              </a:rPr>
              <a:t>Encoding errors</a:t>
            </a:r>
            <a:r>
              <a:rPr lang="en-GB" u="none" strike="noStrike" spc="0" dirty="0">
                <a:solidFill>
                  <a:srgbClr val="000000"/>
                </a:solidFill>
                <a:effectLst/>
                <a:ea typeface="Book Antiqua" panose="02040602050305030304" pitchFamily="18" charset="0"/>
                <a:cs typeface="Book Antiqua" panose="02040602050305030304" pitchFamily="18" charset="0"/>
              </a:rPr>
              <a:t>:</a:t>
            </a:r>
          </a:p>
          <a:p>
            <a:pPr lvl="2" algn="just">
              <a:lnSpc>
                <a:spcPct val="120000"/>
              </a:lnSpc>
              <a:spcBef>
                <a:spcPts val="300"/>
              </a:spcBef>
              <a:buClr>
                <a:srgbClr val="000000"/>
              </a:buClr>
              <a:buSzPct val="100000"/>
              <a:buFont typeface="Courier New" panose="02070309020205020404" pitchFamily="49" charset="0"/>
              <a:buChar char="o"/>
              <a:tabLst>
                <a:tab pos="1088390" algn="l"/>
              </a:tabLst>
            </a:pPr>
            <a:r>
              <a:rPr lang="en-GB" sz="1800" u="none" strike="noStrike" spc="0" dirty="0">
                <a:solidFill>
                  <a:srgbClr val="000000"/>
                </a:solidFill>
                <a:effectLst/>
                <a:ea typeface="Book Antiqua" panose="02040602050305030304" pitchFamily="18" charset="0"/>
                <a:cs typeface="Book Antiqua" panose="02040602050305030304" pitchFamily="18" charset="0"/>
              </a:rPr>
              <a:t>attentional bias to highly threatening aspects of situation</a:t>
            </a:r>
          </a:p>
          <a:p>
            <a:pPr lvl="2" algn="just">
              <a:lnSpc>
                <a:spcPct val="120000"/>
              </a:lnSpc>
              <a:spcBef>
                <a:spcPts val="300"/>
              </a:spcBef>
              <a:buClr>
                <a:srgbClr val="000000"/>
              </a:buClr>
              <a:buSzPct val="100000"/>
              <a:buFont typeface="Courier New" panose="02070309020205020404" pitchFamily="49" charset="0"/>
              <a:buChar char="o"/>
              <a:tabLst>
                <a:tab pos="1088390" algn="l"/>
              </a:tabLst>
            </a:pPr>
            <a:r>
              <a:rPr lang="en-GB" sz="1800" i="1" u="none" strike="noStrike" spc="0" dirty="0">
                <a:solidFill>
                  <a:srgbClr val="000000"/>
                </a:solidFill>
                <a:effectLst/>
                <a:ea typeface="Book Antiqua" panose="02040602050305030304" pitchFamily="18" charset="0"/>
                <a:cs typeface="Book Antiqua" panose="02040602050305030304" pitchFamily="18" charset="0"/>
              </a:rPr>
              <a:t>schemata</a:t>
            </a:r>
            <a:r>
              <a:rPr lang="en-GB" sz="1800" u="none" strike="noStrike" spc="0" dirty="0">
                <a:solidFill>
                  <a:srgbClr val="000000"/>
                </a:solidFill>
                <a:effectLst/>
                <a:ea typeface="Book Antiqua" panose="02040602050305030304" pitchFamily="18" charset="0"/>
                <a:cs typeface="Book Antiqua" panose="02040602050305030304" pitchFamily="18" charset="0"/>
              </a:rPr>
              <a:t> guide our attention and thus the encoding process to certain aspects of our environment.</a:t>
            </a:r>
          </a:p>
          <a:p>
            <a:pPr marL="685800" lvl="1" indent="-342900" algn="just">
              <a:lnSpc>
                <a:spcPct val="120000"/>
              </a:lnSpc>
              <a:spcBef>
                <a:spcPts val="300"/>
              </a:spcBef>
              <a:buClr>
                <a:srgbClr val="000000"/>
              </a:buClr>
              <a:buSzPct val="100000"/>
              <a:tabLst>
                <a:tab pos="1088390" algn="l"/>
              </a:tabLst>
            </a:pPr>
            <a:r>
              <a:rPr lang="en-GB" i="1" u="none" strike="noStrike" spc="0" dirty="0">
                <a:solidFill>
                  <a:srgbClr val="000000"/>
                </a:solidFill>
                <a:effectLst/>
                <a:ea typeface="Book Antiqua" panose="02040602050305030304" pitchFamily="18" charset="0"/>
                <a:cs typeface="Book Antiqua" panose="02040602050305030304" pitchFamily="18" charset="0"/>
              </a:rPr>
              <a:t>Retrieval</a:t>
            </a:r>
            <a:r>
              <a:rPr lang="en-GB" u="none" strike="noStrike" spc="0" dirty="0">
                <a:solidFill>
                  <a:srgbClr val="000000"/>
                </a:solidFill>
                <a:effectLst/>
                <a:ea typeface="Book Antiqua" panose="02040602050305030304" pitchFamily="18" charset="0"/>
                <a:cs typeface="Book Antiqua" panose="02040602050305030304" pitchFamily="18" charset="0"/>
              </a:rPr>
              <a:t> of memories:</a:t>
            </a:r>
          </a:p>
          <a:p>
            <a:pPr lvl="2" algn="just">
              <a:lnSpc>
                <a:spcPct val="120000"/>
              </a:lnSpc>
              <a:spcBef>
                <a:spcPts val="300"/>
              </a:spcBef>
              <a:buClr>
                <a:srgbClr val="000000"/>
              </a:buClr>
              <a:buSzPct val="100000"/>
              <a:buFont typeface="Courier New" panose="02070309020205020404" pitchFamily="49" charset="0"/>
              <a:buChar char="o"/>
              <a:tabLst>
                <a:tab pos="1088390" algn="l"/>
              </a:tabLst>
            </a:pPr>
            <a:r>
              <a:rPr lang="en-GB" sz="1800" u="none" strike="noStrike" spc="0" dirty="0">
                <a:solidFill>
                  <a:srgbClr val="000000"/>
                </a:solidFill>
                <a:effectLst/>
                <a:ea typeface="Book Antiqua" panose="02040602050305030304" pitchFamily="18" charset="0"/>
                <a:cs typeface="Book Antiqua" panose="02040602050305030304" pitchFamily="18" charset="0"/>
              </a:rPr>
              <a:t>mood-dependent memory. </a:t>
            </a:r>
            <a:endParaRPr lang="en-GB" sz="1800" dirty="0"/>
          </a:p>
        </p:txBody>
      </p:sp>
    </p:spTree>
    <p:extLst>
      <p:ext uri="{BB962C8B-B14F-4D97-AF65-F5344CB8AC3E}">
        <p14:creationId xmlns:p14="http://schemas.microsoft.com/office/powerpoint/2010/main" val="813307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3F359-560F-44CD-8177-93656BB21744}"/>
              </a:ext>
            </a:extLst>
          </p:cNvPr>
          <p:cNvSpPr>
            <a:spLocks noGrp="1"/>
          </p:cNvSpPr>
          <p:nvPr>
            <p:ph type="title"/>
          </p:nvPr>
        </p:nvSpPr>
        <p:spPr/>
        <p:txBody>
          <a:bodyPr/>
          <a:lstStyle/>
          <a:p>
            <a:r>
              <a:rPr lang="en-GB" dirty="0"/>
              <a:t>More Common Processes</a:t>
            </a:r>
          </a:p>
        </p:txBody>
      </p:sp>
      <p:sp>
        <p:nvSpPr>
          <p:cNvPr id="3" name="Content Placeholder 2">
            <a:extLst>
              <a:ext uri="{FF2B5EF4-FFF2-40B4-BE49-F238E27FC236}">
                <a16:creationId xmlns:a16="http://schemas.microsoft.com/office/drawing/2014/main" id="{7159A0D0-9700-489E-AF0F-8A77748DFADA}"/>
              </a:ext>
            </a:extLst>
          </p:cNvPr>
          <p:cNvSpPr>
            <a:spLocks noGrp="1"/>
          </p:cNvSpPr>
          <p:nvPr>
            <p:ph idx="1"/>
          </p:nvPr>
        </p:nvSpPr>
        <p:spPr/>
        <p:txBody>
          <a:bodyPr>
            <a:normAutofit/>
          </a:bodyPr>
          <a:lstStyle/>
          <a:p>
            <a:pPr marL="0" marR="0" lvl="0" indent="0" algn="just" defTabSz="685800" rtl="0" eaLnBrk="1" fontAlgn="auto" latinLnBrk="0" hangingPunct="1">
              <a:lnSpc>
                <a:spcPct val="120000"/>
              </a:lnSpc>
              <a:spcBef>
                <a:spcPts val="300"/>
              </a:spcBef>
              <a:spcAft>
                <a:spcPts val="0"/>
              </a:spcAft>
              <a:buClr>
                <a:srgbClr val="000000"/>
              </a:buClr>
              <a:buSzPts val="900"/>
              <a:buNone/>
              <a:tabLst>
                <a:tab pos="1088390" algn="l"/>
              </a:tabLst>
              <a:defRPr/>
            </a:pPr>
            <a:r>
              <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A number of </a:t>
            </a:r>
            <a:r>
              <a:rPr kumimoji="0" lang="en-US" sz="1600" b="0" i="1"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reasoning errors</a:t>
            </a:r>
            <a:r>
              <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 may also result in mood disorders:</a:t>
            </a:r>
          </a:p>
          <a:p>
            <a:pPr marL="685800" lvl="1" indent="-342900" algn="just">
              <a:lnSpc>
                <a:spcPct val="120000"/>
              </a:lnSpc>
              <a:spcBef>
                <a:spcPts val="300"/>
              </a:spcBef>
              <a:buClr>
                <a:srgbClr val="000000"/>
              </a:buClr>
              <a:buSzPts val="900"/>
              <a:tabLst>
                <a:tab pos="1088390" algn="l"/>
              </a:tabLst>
              <a:defRPr/>
            </a:pPr>
            <a:r>
              <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interpretive reasoning</a:t>
            </a:r>
          </a:p>
          <a:p>
            <a:pPr marL="685800" lvl="1" indent="-342900" algn="just">
              <a:lnSpc>
                <a:spcPct val="120000"/>
              </a:lnSpc>
              <a:spcBef>
                <a:spcPts val="300"/>
              </a:spcBef>
              <a:buClr>
                <a:srgbClr val="000000"/>
              </a:buClr>
              <a:buSzPts val="900"/>
              <a:tabLst>
                <a:tab pos="1088390" algn="l"/>
              </a:tabLst>
              <a:defRPr/>
            </a:pPr>
            <a:r>
              <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expectancy reasoning</a:t>
            </a:r>
          </a:p>
          <a:p>
            <a:pPr marL="685800" lvl="1" indent="-342900" algn="just">
              <a:lnSpc>
                <a:spcPct val="120000"/>
              </a:lnSpc>
              <a:spcBef>
                <a:spcPts val="300"/>
              </a:spcBef>
              <a:buClr>
                <a:srgbClr val="000000"/>
              </a:buClr>
              <a:buSzPts val="900"/>
              <a:tabLst>
                <a:tab pos="1088390" algn="l"/>
              </a:tabLst>
              <a:defRPr/>
            </a:pPr>
            <a:r>
              <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failure of hypothesis testing.</a:t>
            </a:r>
          </a:p>
          <a:p>
            <a:pPr marL="685800" lvl="1" indent="-342900" algn="just">
              <a:lnSpc>
                <a:spcPct val="120000"/>
              </a:lnSpc>
              <a:spcBef>
                <a:spcPts val="300"/>
              </a:spcBef>
              <a:buClr>
                <a:srgbClr val="000000"/>
              </a:buClr>
              <a:buSzPts val="900"/>
              <a:tabLst>
                <a:tab pos="1088390" algn="l"/>
              </a:tabLst>
              <a:defRPr/>
            </a:pPr>
            <a:endParaRPr kumimoji="0" lang="en-GB" sz="1600" b="0" i="0" u="none" strike="noStrike" kern="1200" cap="none" spc="0" normalizeH="0" baseline="0" noProof="0" dirty="0">
              <a:ln>
                <a:noFill/>
              </a:ln>
              <a:solidFill>
                <a:prstClr val="black"/>
              </a:solidFill>
              <a:effectLst/>
              <a:uLnTx/>
              <a:uFillTx/>
              <a:ea typeface="Book Antiqua" panose="02040602050305030304" pitchFamily="18" charset="0"/>
              <a:cs typeface="Book Antiqua" panose="02040602050305030304" pitchFamily="18" charset="0"/>
            </a:endParaRPr>
          </a:p>
          <a:p>
            <a:pPr marL="0" marR="0" lvl="0" indent="0" algn="just" defTabSz="685800" rtl="0" eaLnBrk="1" fontAlgn="auto" latinLnBrk="0" hangingPunct="1">
              <a:lnSpc>
                <a:spcPct val="120000"/>
              </a:lnSpc>
              <a:spcBef>
                <a:spcPts val="300"/>
              </a:spcBef>
              <a:spcAft>
                <a:spcPts val="0"/>
              </a:spcAft>
              <a:buClr>
                <a:srgbClr val="000000"/>
              </a:buClr>
              <a:buSzPts val="900"/>
              <a:buNone/>
              <a:tabLst>
                <a:tab pos="1088390" algn="l"/>
              </a:tabLst>
              <a:defRPr/>
            </a:pPr>
            <a:r>
              <a:rPr kumimoji="0" lang="en-US" sz="1600" b="0" i="1"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Thought </a:t>
            </a:r>
            <a:r>
              <a:rPr kumimoji="0" lang="en-GB" sz="1600" b="0" i="1"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processes</a:t>
            </a:r>
            <a:r>
              <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 </a:t>
            </a:r>
          </a:p>
          <a:p>
            <a:pPr marL="685800" lvl="1" indent="-342900" algn="just">
              <a:lnSpc>
                <a:spcPct val="120000"/>
              </a:lnSpc>
              <a:spcBef>
                <a:spcPts val="300"/>
              </a:spcBef>
              <a:buClr>
                <a:srgbClr val="000000"/>
              </a:buClr>
              <a:buSzPts val="900"/>
              <a:tabLst>
                <a:tab pos="1088390" algn="l"/>
              </a:tabLst>
              <a:defRPr/>
            </a:pPr>
            <a:r>
              <a:rPr kumimoji="0" lang="en-GB" sz="1600" b="0" i="1"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Worry</a:t>
            </a:r>
            <a:r>
              <a:rPr lang="en-GB" sz="1600" i="1" dirty="0">
                <a:solidFill>
                  <a:srgbClr val="000000"/>
                </a:solidFill>
                <a:ea typeface="Book Antiqua" panose="02040602050305030304" pitchFamily="18" charset="0"/>
                <a:cs typeface="Book Antiqua" panose="02040602050305030304" pitchFamily="18" charset="0"/>
              </a:rPr>
              <a:t>: </a:t>
            </a:r>
            <a:r>
              <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chain of difficult-to-control thoughts and images, which trigger negative mood states. </a:t>
            </a:r>
          </a:p>
          <a:p>
            <a:pPr marL="685800" lvl="1" indent="-342900" algn="just">
              <a:lnSpc>
                <a:spcPct val="120000"/>
              </a:lnSpc>
              <a:spcBef>
                <a:spcPts val="300"/>
              </a:spcBef>
              <a:buClr>
                <a:srgbClr val="000000"/>
              </a:buClr>
              <a:buSzPts val="900"/>
              <a:tabLst>
                <a:tab pos="1088390" algn="l"/>
              </a:tabLst>
              <a:defRPr/>
            </a:pPr>
            <a:r>
              <a:rPr kumimoji="0" lang="en-GB" sz="1600" b="0" i="1"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Rumination:</a:t>
            </a:r>
            <a:r>
              <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 dysfunctional, redundant, repetitive and stereotypical thinking. </a:t>
            </a:r>
            <a:endParaRPr lang="en-GB" sz="1600" dirty="0">
              <a:solidFill>
                <a:srgbClr val="000000"/>
              </a:solidFill>
              <a:ea typeface="Book Antiqua" panose="02040602050305030304" pitchFamily="18" charset="0"/>
              <a:cs typeface="Book Antiqua" panose="02040602050305030304" pitchFamily="18" charset="0"/>
            </a:endParaRPr>
          </a:p>
          <a:p>
            <a:pPr marL="685800" lvl="1" indent="-342900" algn="just">
              <a:lnSpc>
                <a:spcPct val="120000"/>
              </a:lnSpc>
              <a:spcBef>
                <a:spcPts val="300"/>
              </a:spcBef>
              <a:buClr>
                <a:srgbClr val="000000"/>
              </a:buClr>
              <a:buSzPts val="900"/>
              <a:tabLst>
                <a:tab pos="1088390" algn="l"/>
              </a:tabLst>
              <a:defRPr/>
            </a:pPr>
            <a:endPar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endParaRPr>
          </a:p>
          <a:p>
            <a:pPr marL="342900" lvl="1" indent="0" algn="just">
              <a:lnSpc>
                <a:spcPct val="120000"/>
              </a:lnSpc>
              <a:spcBef>
                <a:spcPts val="300"/>
              </a:spcBef>
              <a:buClr>
                <a:srgbClr val="000000"/>
              </a:buClr>
              <a:buSzPts val="900"/>
              <a:buNone/>
              <a:tabLst>
                <a:tab pos="1088390" algn="l"/>
              </a:tabLst>
              <a:defRPr/>
            </a:pPr>
            <a:r>
              <a:rPr kumimoji="0" lang="en-GB" sz="1600" b="0" i="0" u="none" strike="noStrike" kern="1200" cap="none" spc="0" normalizeH="0" baseline="0" noProof="0" dirty="0">
                <a:ln>
                  <a:noFill/>
                </a:ln>
                <a:solidFill>
                  <a:srgbClr val="000000"/>
                </a:solidFill>
                <a:effectLst/>
                <a:uLnTx/>
                <a:uFillTx/>
                <a:ea typeface="Book Antiqua" panose="02040602050305030304" pitchFamily="18" charset="0"/>
                <a:cs typeface="Book Antiqua" panose="02040602050305030304" pitchFamily="18" charset="0"/>
              </a:rPr>
              <a:t>Escape from, or avoidance of, feared situations may serve to maintain long-term anxiety.</a:t>
            </a:r>
            <a:endParaRPr lang="en-GB" sz="1600" dirty="0"/>
          </a:p>
        </p:txBody>
      </p:sp>
    </p:spTree>
    <p:extLst>
      <p:ext uri="{BB962C8B-B14F-4D97-AF65-F5344CB8AC3E}">
        <p14:creationId xmlns:p14="http://schemas.microsoft.com/office/powerpoint/2010/main" val="584902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3" name="Title 1"/>
          <p:cNvSpPr>
            <a:spLocks noGrp="1"/>
          </p:cNvSpPr>
          <p:nvPr>
            <p:ph type="title"/>
          </p:nvPr>
        </p:nvSpPr>
        <p:spPr/>
        <p:txBody>
          <a:bodyPr>
            <a:normAutofit/>
          </a:bodyPr>
          <a:lstStyle/>
          <a:p>
            <a:r>
              <a:rPr lang="en-GB" altLang="en-US" dirty="0">
                <a:solidFill>
                  <a:srgbClr val="000000"/>
                </a:solidFill>
              </a:rPr>
              <a:t>The ‘Third Wave’ – the Self-Regulatory Executive Function (S-REF) Model</a:t>
            </a:r>
          </a:p>
        </p:txBody>
      </p:sp>
      <p:sp>
        <p:nvSpPr>
          <p:cNvPr id="40962" name="Content Placeholder 2"/>
          <p:cNvSpPr>
            <a:spLocks noGrp="1"/>
          </p:cNvSpPr>
          <p:nvPr>
            <p:ph idx="1"/>
          </p:nvPr>
        </p:nvSpPr>
        <p:spPr>
          <a:xfrm>
            <a:off x="628650" y="1988839"/>
            <a:ext cx="7886700" cy="4188123"/>
          </a:xfrm>
        </p:spPr>
        <p:txBody>
          <a:bodyPr anchor="ctr">
            <a:normAutofit lnSpcReduction="10000"/>
          </a:bodyPr>
          <a:lstStyle/>
          <a:p>
            <a:pPr eaLnBrk="1" hangingPunct="1">
              <a:lnSpc>
                <a:spcPct val="150000"/>
              </a:lnSpc>
            </a:pPr>
            <a:r>
              <a:rPr lang="en-GB" altLang="en-US" sz="1800" dirty="0">
                <a:solidFill>
                  <a:srgbClr val="000000"/>
                </a:solidFill>
              </a:rPr>
              <a:t>Mental health problems result from inappropriate metacognitions (plans) that prevent us engaging in new, more effective behaviours.</a:t>
            </a:r>
          </a:p>
          <a:p>
            <a:pPr marL="0" indent="0" eaLnBrk="1" hangingPunct="1">
              <a:lnSpc>
                <a:spcPct val="150000"/>
              </a:lnSpc>
              <a:buNone/>
            </a:pPr>
            <a:endParaRPr lang="en-GB" altLang="en-US" sz="1800" dirty="0">
              <a:solidFill>
                <a:srgbClr val="000000"/>
              </a:solidFill>
            </a:endParaRPr>
          </a:p>
          <a:p>
            <a:pPr eaLnBrk="1" hangingPunct="1">
              <a:lnSpc>
                <a:spcPct val="150000"/>
              </a:lnSpc>
            </a:pPr>
            <a:r>
              <a:rPr lang="en-GB" altLang="en-US" sz="1800" dirty="0">
                <a:solidFill>
                  <a:srgbClr val="000000"/>
                </a:solidFill>
              </a:rPr>
              <a:t>As a consequence, we lack psychological flexibility and the ability to deal effectively with difficult circumstances.</a:t>
            </a:r>
          </a:p>
          <a:p>
            <a:pPr eaLnBrk="1" hangingPunct="1">
              <a:lnSpc>
                <a:spcPct val="150000"/>
              </a:lnSpc>
            </a:pPr>
            <a:endParaRPr lang="en-GB" altLang="en-US" sz="1800" dirty="0">
              <a:solidFill>
                <a:srgbClr val="000000"/>
              </a:solidFill>
            </a:endParaRPr>
          </a:p>
          <a:p>
            <a:pPr eaLnBrk="1" hangingPunct="1">
              <a:lnSpc>
                <a:spcPct val="150000"/>
              </a:lnSpc>
            </a:pPr>
            <a:r>
              <a:rPr lang="en-GB" altLang="en-US" sz="1800" dirty="0">
                <a:solidFill>
                  <a:srgbClr val="000000"/>
                </a:solidFill>
              </a:rPr>
              <a:t>Plans involve not just dealing with external events, but also our internal processing. In particular, they frequently involve focusing on ‘negative’ cognitions.</a:t>
            </a:r>
          </a:p>
          <a:p>
            <a:pPr eaLnBrk="1" hangingPunct="1">
              <a:lnSpc>
                <a:spcPct val="90000"/>
              </a:lnSpc>
              <a:buFont typeface="Arial" panose="020B0604020202020204" pitchFamily="34" charset="0"/>
              <a:buNone/>
            </a:pPr>
            <a:endParaRPr lang="en-GB" altLang="en-US" sz="1300" dirty="0">
              <a:solidFill>
                <a:srgbClr val="000000"/>
              </a:solidFill>
            </a:endParaRPr>
          </a:p>
          <a:p>
            <a:pPr eaLnBrk="1" hangingPunct="1">
              <a:lnSpc>
                <a:spcPct val="90000"/>
              </a:lnSpc>
              <a:buFont typeface="Arial" panose="020B0604020202020204" pitchFamily="34" charset="0"/>
              <a:buNone/>
            </a:pPr>
            <a:endParaRPr lang="en-GB" altLang="en-US" sz="1300" dirty="0">
              <a:solidFill>
                <a:srgbClr val="000000"/>
              </a:solidFill>
            </a:endParaRPr>
          </a:p>
        </p:txBody>
      </p:sp>
    </p:spTree>
    <p:extLst>
      <p:ext uri="{BB962C8B-B14F-4D97-AF65-F5344CB8AC3E}">
        <p14:creationId xmlns:p14="http://schemas.microsoft.com/office/powerpoint/2010/main" val="3016785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C5309-E942-4892-BFFA-49580D5D12FE}"/>
              </a:ext>
            </a:extLst>
          </p:cNvPr>
          <p:cNvSpPr>
            <a:spLocks noGrp="1"/>
          </p:cNvSpPr>
          <p:nvPr>
            <p:ph type="title"/>
          </p:nvPr>
        </p:nvSpPr>
        <p:spPr/>
        <p:txBody>
          <a:bodyPr/>
          <a:lstStyle/>
          <a:p>
            <a:r>
              <a:rPr lang="en-GB" dirty="0"/>
              <a:t>A Simplified S-REF</a:t>
            </a:r>
          </a:p>
        </p:txBody>
      </p:sp>
      <p:pic>
        <p:nvPicPr>
          <p:cNvPr id="4" name="Picture 3">
            <a:extLst>
              <a:ext uri="{FF2B5EF4-FFF2-40B4-BE49-F238E27FC236}">
                <a16:creationId xmlns:a16="http://schemas.microsoft.com/office/drawing/2014/main" id="{096A41F2-B77B-4B5C-AAF2-A57522B67471}"/>
              </a:ext>
            </a:extLst>
          </p:cNvPr>
          <p:cNvPicPr>
            <a:picLocks noChangeAspect="1"/>
          </p:cNvPicPr>
          <p:nvPr/>
        </p:nvPicPr>
        <p:blipFill>
          <a:blip r:embed="rId2"/>
          <a:stretch>
            <a:fillRect/>
          </a:stretch>
        </p:blipFill>
        <p:spPr>
          <a:xfrm>
            <a:off x="1028205" y="1916832"/>
            <a:ext cx="7087589" cy="4134427"/>
          </a:xfrm>
          <a:prstGeom prst="rect">
            <a:avLst/>
          </a:prstGeom>
        </p:spPr>
      </p:pic>
    </p:spTree>
    <p:extLst>
      <p:ext uri="{BB962C8B-B14F-4D97-AF65-F5344CB8AC3E}">
        <p14:creationId xmlns:p14="http://schemas.microsoft.com/office/powerpoint/2010/main" val="161314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314FF90-E74F-4DF4-A822-06125DD9D2ED}"/>
              </a:ext>
            </a:extLst>
          </p:cNvPr>
          <p:cNvPicPr>
            <a:picLocks noChangeAspect="1"/>
          </p:cNvPicPr>
          <p:nvPr/>
        </p:nvPicPr>
        <p:blipFill>
          <a:blip r:embed="rId2"/>
          <a:stretch>
            <a:fillRect/>
          </a:stretch>
        </p:blipFill>
        <p:spPr>
          <a:xfrm>
            <a:off x="1547664" y="692696"/>
            <a:ext cx="5725324" cy="2000529"/>
          </a:xfrm>
          <a:prstGeom prst="rect">
            <a:avLst/>
          </a:prstGeom>
        </p:spPr>
      </p:pic>
      <p:pic>
        <p:nvPicPr>
          <p:cNvPr id="6" name="Picture 5">
            <a:extLst>
              <a:ext uri="{FF2B5EF4-FFF2-40B4-BE49-F238E27FC236}">
                <a16:creationId xmlns:a16="http://schemas.microsoft.com/office/drawing/2014/main" id="{1FFB7094-1800-4C2B-B2AC-4A6AC4501965}"/>
              </a:ext>
            </a:extLst>
          </p:cNvPr>
          <p:cNvPicPr>
            <a:picLocks noChangeAspect="1"/>
          </p:cNvPicPr>
          <p:nvPr/>
        </p:nvPicPr>
        <p:blipFill>
          <a:blip r:embed="rId3"/>
          <a:stretch>
            <a:fillRect/>
          </a:stretch>
        </p:blipFill>
        <p:spPr>
          <a:xfrm>
            <a:off x="1043608" y="2792946"/>
            <a:ext cx="9144000" cy="4053346"/>
          </a:xfrm>
          <a:prstGeom prst="rect">
            <a:avLst/>
          </a:prstGeom>
        </p:spPr>
      </p:pic>
    </p:spTree>
    <p:extLst>
      <p:ext uri="{BB962C8B-B14F-4D97-AF65-F5344CB8AC3E}">
        <p14:creationId xmlns:p14="http://schemas.microsoft.com/office/powerpoint/2010/main" val="586031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89F2E-DA1D-46ED-B536-FC29B79E8BE1}"/>
              </a:ext>
            </a:extLst>
          </p:cNvPr>
          <p:cNvSpPr>
            <a:spLocks noGrp="1"/>
          </p:cNvSpPr>
          <p:nvPr>
            <p:ph type="title"/>
          </p:nvPr>
        </p:nvSpPr>
        <p:spPr/>
        <p:txBody>
          <a:bodyPr/>
          <a:lstStyle/>
          <a:p>
            <a:r>
              <a:rPr lang="en-GB" dirty="0"/>
              <a:t>Goals of Metacognitive Therapy</a:t>
            </a:r>
          </a:p>
        </p:txBody>
      </p:sp>
      <p:sp>
        <p:nvSpPr>
          <p:cNvPr id="3" name="Content Placeholder 2">
            <a:extLst>
              <a:ext uri="{FF2B5EF4-FFF2-40B4-BE49-F238E27FC236}">
                <a16:creationId xmlns:a16="http://schemas.microsoft.com/office/drawing/2014/main" id="{56EB519A-6926-4ED3-BF94-45270B954B1A}"/>
              </a:ext>
            </a:extLst>
          </p:cNvPr>
          <p:cNvSpPr>
            <a:spLocks noGrp="1"/>
          </p:cNvSpPr>
          <p:nvPr>
            <p:ph idx="1"/>
          </p:nvPr>
        </p:nvSpPr>
        <p:spPr/>
        <p:txBody>
          <a:bodyPr/>
          <a:lstStyle/>
          <a:p>
            <a:pPr marL="342900" lvl="0" indent="-342900" algn="l">
              <a:lnSpc>
                <a:spcPct val="120000"/>
              </a:lnSpc>
              <a:spcBef>
                <a:spcPts val="600"/>
              </a:spcBef>
              <a:spcAft>
                <a:spcPts val="0"/>
              </a:spcAft>
              <a:buClr>
                <a:srgbClr val="000000"/>
              </a:buClr>
              <a:buSzPct val="100000"/>
              <a:buFont typeface="Arial" panose="020B0604020202020204" pitchFamily="34" charset="0"/>
              <a:buChar char="•"/>
              <a:tabLst>
                <a:tab pos="1088390" algn="l"/>
              </a:tabLst>
            </a:pPr>
            <a:r>
              <a:rPr lang="en-GB" sz="1800" dirty="0">
                <a:solidFill>
                  <a:srgbClr val="000000"/>
                </a:solidFill>
                <a:ea typeface="Book Antiqua" panose="02040602050305030304" pitchFamily="18" charset="0"/>
                <a:cs typeface="Book Antiqua" panose="02040602050305030304" pitchFamily="18" charset="0"/>
              </a:rPr>
              <a:t>T</a:t>
            </a:r>
            <a:r>
              <a:rPr lang="en-GB" sz="1800" u="none" strike="noStrike" spc="0" dirty="0">
                <a:solidFill>
                  <a:srgbClr val="000000"/>
                </a:solidFill>
                <a:effectLst/>
                <a:ea typeface="Book Antiqua" panose="02040602050305030304" pitchFamily="18" charset="0"/>
                <a:cs typeface="Book Antiqua" panose="02040602050305030304" pitchFamily="18" charset="0"/>
              </a:rPr>
              <a:t>each more flexible coping strategies to use in stressful situations – to ‘unlock’ participants from previous patterns of inappropriate coping responses.</a:t>
            </a:r>
          </a:p>
          <a:p>
            <a:pPr marL="342900" lvl="0" indent="-342900" algn="l">
              <a:lnSpc>
                <a:spcPct val="120000"/>
              </a:lnSpc>
              <a:spcBef>
                <a:spcPts val="600"/>
              </a:spcBef>
              <a:spcAft>
                <a:spcPts val="0"/>
              </a:spcAft>
              <a:buClr>
                <a:srgbClr val="000000"/>
              </a:buClr>
              <a:buSzPct val="100000"/>
              <a:buFont typeface="Arial" panose="020B0604020202020204" pitchFamily="34" charset="0"/>
              <a:buChar char="•"/>
              <a:tabLst>
                <a:tab pos="1088390" algn="l"/>
              </a:tabLst>
            </a:pPr>
            <a:endParaRPr lang="en-GB" sz="1800" u="none" strike="noStrike" spc="0" dirty="0">
              <a:effectLst/>
              <a:ea typeface="Book Antiqua" panose="02040602050305030304" pitchFamily="18" charset="0"/>
              <a:cs typeface="Book Antiqua" panose="02040602050305030304" pitchFamily="18" charset="0"/>
            </a:endParaRPr>
          </a:p>
          <a:p>
            <a:pPr marL="342900" lvl="0" indent="-342900" algn="l">
              <a:lnSpc>
                <a:spcPct val="120000"/>
              </a:lnSpc>
              <a:spcBef>
                <a:spcPts val="400"/>
              </a:spcBef>
              <a:spcAft>
                <a:spcPts val="0"/>
              </a:spcAft>
              <a:buClr>
                <a:srgbClr val="000000"/>
              </a:buClr>
              <a:buSzPct val="100000"/>
              <a:buFont typeface="Arial" panose="020B0604020202020204" pitchFamily="34" charset="0"/>
              <a:buChar char="•"/>
              <a:tabLst>
                <a:tab pos="1088390" algn="l"/>
              </a:tabLst>
            </a:pPr>
            <a:r>
              <a:rPr lang="en-GB" sz="1800" dirty="0">
                <a:solidFill>
                  <a:srgbClr val="000000"/>
                </a:solidFill>
                <a:ea typeface="Book Antiqua" panose="02040602050305030304" pitchFamily="18" charset="0"/>
                <a:cs typeface="Book Antiqua" panose="02040602050305030304" pitchFamily="18" charset="0"/>
              </a:rPr>
              <a:t>H</a:t>
            </a:r>
            <a:r>
              <a:rPr lang="en-GB" sz="1800" u="none" strike="noStrike" spc="0" dirty="0">
                <a:solidFill>
                  <a:srgbClr val="000000"/>
                </a:solidFill>
                <a:effectLst/>
                <a:ea typeface="Book Antiqua" panose="02040602050305030304" pitchFamily="18" charset="0"/>
                <a:cs typeface="Book Antiqua" panose="02040602050305030304" pitchFamily="18" charset="0"/>
              </a:rPr>
              <a:t>elp participants to gain new experiences of mastery and control over previously emotionally difficult circumstances.</a:t>
            </a:r>
          </a:p>
          <a:p>
            <a:pPr marL="342900" lvl="0" indent="-342900" algn="l">
              <a:lnSpc>
                <a:spcPct val="120000"/>
              </a:lnSpc>
              <a:spcBef>
                <a:spcPts val="400"/>
              </a:spcBef>
              <a:spcAft>
                <a:spcPts val="0"/>
              </a:spcAft>
              <a:buClr>
                <a:srgbClr val="000000"/>
              </a:buClr>
              <a:buSzPct val="100000"/>
              <a:buFont typeface="Arial" panose="020B0604020202020204" pitchFamily="34" charset="0"/>
              <a:buChar char="•"/>
              <a:tabLst>
                <a:tab pos="1088390" algn="l"/>
              </a:tabLst>
            </a:pPr>
            <a:endParaRPr lang="en-GB" sz="1800" u="none" strike="noStrike" spc="0" dirty="0">
              <a:effectLst/>
              <a:ea typeface="Book Antiqua" panose="02040602050305030304" pitchFamily="18" charset="0"/>
              <a:cs typeface="Book Antiqua" panose="02040602050305030304" pitchFamily="18" charset="0"/>
            </a:endParaRPr>
          </a:p>
          <a:p>
            <a:pPr marL="342900" lvl="0" indent="-342900" algn="l">
              <a:lnSpc>
                <a:spcPct val="120000"/>
              </a:lnSpc>
              <a:spcBef>
                <a:spcPts val="400"/>
              </a:spcBef>
              <a:spcAft>
                <a:spcPts val="0"/>
              </a:spcAft>
              <a:buClr>
                <a:srgbClr val="000000"/>
              </a:buClr>
              <a:buSzPct val="100000"/>
              <a:buFont typeface="Arial" panose="020B0604020202020204" pitchFamily="34" charset="0"/>
              <a:buChar char="•"/>
              <a:tabLst>
                <a:tab pos="1088390" algn="l"/>
              </a:tabLst>
            </a:pPr>
            <a:r>
              <a:rPr lang="en-GB" sz="1800" dirty="0">
                <a:solidFill>
                  <a:srgbClr val="000000"/>
                </a:solidFill>
                <a:ea typeface="Book Antiqua" panose="02040602050305030304" pitchFamily="18" charset="0"/>
                <a:cs typeface="Book Antiqua" panose="02040602050305030304" pitchFamily="18" charset="0"/>
              </a:rPr>
              <a:t>C</a:t>
            </a:r>
            <a:r>
              <a:rPr lang="en-GB" sz="1800" u="none" strike="noStrike" spc="0" dirty="0">
                <a:solidFill>
                  <a:srgbClr val="000000"/>
                </a:solidFill>
                <a:effectLst/>
                <a:ea typeface="Book Antiqua" panose="02040602050305030304" pitchFamily="18" charset="0"/>
                <a:cs typeface="Book Antiqua" panose="02040602050305030304" pitchFamily="18" charset="0"/>
              </a:rPr>
              <a:t>hange long-term memory and beliefs about the self.</a:t>
            </a:r>
          </a:p>
          <a:p>
            <a:pPr marL="342900" lvl="0" indent="-342900" algn="l">
              <a:lnSpc>
                <a:spcPct val="120000"/>
              </a:lnSpc>
              <a:spcBef>
                <a:spcPts val="400"/>
              </a:spcBef>
              <a:spcAft>
                <a:spcPts val="0"/>
              </a:spcAft>
              <a:buClr>
                <a:srgbClr val="000000"/>
              </a:buClr>
              <a:buSzPct val="100000"/>
              <a:buFont typeface="Arial" panose="020B0604020202020204" pitchFamily="34" charset="0"/>
              <a:buChar char="•"/>
              <a:tabLst>
                <a:tab pos="1088390" algn="l"/>
              </a:tabLst>
            </a:pPr>
            <a:endParaRPr lang="en-GB" sz="1800" u="none" strike="noStrike" spc="0" dirty="0">
              <a:effectLst/>
              <a:ea typeface="Book Antiqua" panose="02040602050305030304" pitchFamily="18" charset="0"/>
              <a:cs typeface="Book Antiqua" panose="02040602050305030304" pitchFamily="18" charset="0"/>
            </a:endParaRPr>
          </a:p>
          <a:p>
            <a:pPr marL="342900" lvl="0" indent="-342900" algn="l">
              <a:lnSpc>
                <a:spcPct val="120000"/>
              </a:lnSpc>
              <a:spcBef>
                <a:spcPts val="400"/>
              </a:spcBef>
              <a:spcAft>
                <a:spcPts val="0"/>
              </a:spcAft>
              <a:buClr>
                <a:srgbClr val="000000"/>
              </a:buClr>
              <a:buSzPct val="100000"/>
              <a:buFont typeface="Arial" panose="020B0604020202020204" pitchFamily="34" charset="0"/>
              <a:buChar char="•"/>
              <a:tabLst>
                <a:tab pos="1088390" algn="l"/>
              </a:tabLst>
            </a:pPr>
            <a:r>
              <a:rPr lang="en-GB" sz="1800" u="none" strike="noStrike" spc="0" dirty="0">
                <a:solidFill>
                  <a:srgbClr val="000000"/>
                </a:solidFill>
                <a:effectLst/>
                <a:ea typeface="Book Antiqua" panose="02040602050305030304" pitchFamily="18" charset="0"/>
                <a:cs typeface="Book Antiqua" panose="02040602050305030304" pitchFamily="18" charset="0"/>
              </a:rPr>
              <a:t>Teach participants ‘a higher metacognitive mode’, which allows them to process information in ways that do not trigger high levels of S-REF activity.</a:t>
            </a:r>
            <a:endParaRPr lang="en-GB" sz="1800" u="none" strike="noStrike" spc="0" dirty="0">
              <a:effectLst/>
              <a:ea typeface="Book Antiqua" panose="02040602050305030304" pitchFamily="18" charset="0"/>
              <a:cs typeface="Book Antiqua" panose="02040602050305030304" pitchFamily="18" charset="0"/>
            </a:endParaRPr>
          </a:p>
          <a:p>
            <a:endParaRPr lang="en-GB" dirty="0"/>
          </a:p>
        </p:txBody>
      </p:sp>
    </p:spTree>
    <p:extLst>
      <p:ext uri="{BB962C8B-B14F-4D97-AF65-F5344CB8AC3E}">
        <p14:creationId xmlns:p14="http://schemas.microsoft.com/office/powerpoint/2010/main" val="31775809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358dca98-e3e0-48cd-8ab6-f31fa67a280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TotalTime>
  <Words>957</Words>
  <Application>Microsoft Office PowerPoint</Application>
  <PresentationFormat>On-screen Show (4:3)</PresentationFormat>
  <Paragraphs>150</Paragraphs>
  <Slides>14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Courier New</vt:lpstr>
      <vt:lpstr>Tahoma</vt:lpstr>
      <vt:lpstr>Office Theme</vt:lpstr>
      <vt:lpstr>The Transdiagnostic Approach and S-REF</vt:lpstr>
      <vt:lpstr>Problems with the Second Generation</vt:lpstr>
      <vt:lpstr>The Transdiagnostic Approach</vt:lpstr>
      <vt:lpstr>Common Cognitive Processes</vt:lpstr>
      <vt:lpstr>More Common Processes</vt:lpstr>
      <vt:lpstr>The ‘Third Wave’ – the Self-Regulatory Executive Function (S-REF) Model</vt:lpstr>
      <vt:lpstr>A Simplified S-REF</vt:lpstr>
      <vt:lpstr>PowerPoint Presentation</vt:lpstr>
      <vt:lpstr>Goals of Metacognitive Therapy</vt:lpstr>
      <vt:lpstr>The Prepare Expose Test Summarize  Protocol</vt:lpstr>
      <vt:lpstr>PowerPoint Presentation</vt:lpstr>
      <vt:lpstr>Mindfulness</vt:lpstr>
      <vt:lpstr>To summarize …</vt:lpstr>
      <vt:lpstr>Watching mindfulness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 2: the transdiagnostic approach and S-REF</dc:title>
  <dc:creator>Paul Bennett</dc:creator>
  <cp:lastModifiedBy>Heathcock, Clara</cp:lastModifiedBy>
  <cp:revision>16</cp:revision>
  <dcterms:created xsi:type="dcterms:W3CDTF">2020-08-31T08:44:43Z</dcterms:created>
  <dcterms:modified xsi:type="dcterms:W3CDTF">2021-03-09T15:47:01Z</dcterms:modified>
</cp:coreProperties>
</file>